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6" r:id="rId3"/>
    <p:sldId id="259" r:id="rId4"/>
    <p:sldId id="257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8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5986" autoAdjust="0"/>
  </p:normalViewPr>
  <p:slideViewPr>
    <p:cSldViewPr snapToGrid="0">
      <p:cViewPr>
        <p:scale>
          <a:sx n="50" d="100"/>
          <a:sy n="50" d="100"/>
        </p:scale>
        <p:origin x="2874" y="13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59B0CBF-E303-4359-A741-319CDE7BF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13F30978-BF20-4269-8B04-DE48AC8952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8BA6760-DBDB-43CA-A2AF-1FC1616A99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85A70B-842E-4C14-B297-58E25A92681F}" type="datetimeFigureOut">
              <a:rPr lang="ru-RU" smtClean="0"/>
              <a:t>11.05.2025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76C2C6C-1A74-4D46-BDAE-43980D5A1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D62B807-CDAE-45B1-A3C0-70EF4B597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35554A-182F-4050-B394-D7B808F667A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577480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D2F0944-660E-43E5-89E5-F6FD9CD88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057C22C6-FEA4-4460-A310-97A25B4CCD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E2226A5-62B9-448B-A9A8-C6436B54C2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85A70B-842E-4C14-B297-58E25A92681F}" type="datetimeFigureOut">
              <a:rPr lang="ru-RU" smtClean="0"/>
              <a:t>11.05.2025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7946D8A-69E0-4461-B6B4-84ED83A60B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429F303-420E-4A81-AEA7-3C459EAD5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35554A-182F-4050-B394-D7B808F667A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921784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E425795A-6FC8-437D-9872-9454A4DC407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C2209522-C2AC-4124-A720-769CB02FAF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0F7498F-2AFE-458B-9FE1-0C150BE971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85A70B-842E-4C14-B297-58E25A92681F}" type="datetimeFigureOut">
              <a:rPr lang="ru-RU" smtClean="0"/>
              <a:t>11.05.2025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EAA8CE1-2B0B-49E0-85CE-4457D10281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0E2ECDD-92E3-432C-A430-73E855B4CE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35554A-182F-4050-B394-D7B808F667A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622656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3B56AED-5C6F-4EE5-807D-41111F734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E3C6D89-BD58-42B6-BC05-C276B9116F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AA6D7EA-402F-402F-BA71-88415CC3ED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85A70B-842E-4C14-B297-58E25A92681F}" type="datetimeFigureOut">
              <a:rPr lang="ru-RU" smtClean="0"/>
              <a:t>11.05.2025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6F61094-B1F4-493E-A25D-326DE8B175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87AC609-A00B-45C2-9F39-1150567C5B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35554A-182F-4050-B394-D7B808F667A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966925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175E3B6-0412-4A5F-8DC8-894ABD2DE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371F2AC-3530-435D-8DCE-B80BAC42A3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0516DEF-EC16-43DC-A6CB-5150E19975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85A70B-842E-4C14-B297-58E25A92681F}" type="datetimeFigureOut">
              <a:rPr lang="ru-RU" smtClean="0"/>
              <a:t>11.05.2025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ECE76B7-21CE-42C5-B989-2CAE6E44F3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FEF64E6-C386-4FC8-8891-3C25BC0702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35554A-182F-4050-B394-D7B808F667A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137975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FE1E65D-363B-4544-97E7-94CD02EBEB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8CDD9D2-CDC8-4AFD-B510-163A651FF5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63D819F3-2AF2-48AC-931B-2B59700784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54EDB06-970A-4548-B066-62D924BBAF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85A70B-842E-4C14-B297-58E25A92681F}" type="datetimeFigureOut">
              <a:rPr lang="ru-RU" smtClean="0"/>
              <a:t>11.05.2025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B75B51A-E604-401A-9932-6D429C634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3717BB7-84AA-4DF9-A11B-157AC1F942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35554A-182F-4050-B394-D7B808F667A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203528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034DB03-C357-4B07-8808-10517EDBB3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3E753B0-4895-439D-AF7B-2696D84B0E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6E66C7F4-362B-40C9-8967-C28D670D73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C36EC64F-C89A-43C7-B9CC-D002D41113F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B395AA00-1F94-47A4-9684-FEDA48A138C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C7ECE65E-7E17-4616-99B0-F7C584803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85A70B-842E-4C14-B297-58E25A92681F}" type="datetimeFigureOut">
              <a:rPr lang="ru-RU" smtClean="0"/>
              <a:t>11.05.2025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F73E99A1-1446-4BDF-A637-B6EEA1AA38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58F4D74D-F269-40E9-9E9C-25A7AD603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35554A-182F-4050-B394-D7B808F667A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194003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1F9A589-3D6A-4A49-BF5A-571DC193DA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81FDD5F4-5CE0-44FF-97A8-413A954AEA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85A70B-842E-4C14-B297-58E25A92681F}" type="datetimeFigureOut">
              <a:rPr lang="ru-RU" smtClean="0"/>
              <a:t>11.05.2025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8F8AEC93-9CA5-448A-90B3-F39592675E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C1489744-7318-48C5-A7ED-C9BE34425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35554A-182F-4050-B394-D7B808F667A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992955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1326BCF7-3805-43F8-AD86-77E4D470D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85A70B-842E-4C14-B297-58E25A92681F}" type="datetimeFigureOut">
              <a:rPr lang="ru-RU" smtClean="0"/>
              <a:t>11.05.2025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5B34A35A-F2F3-4E19-A1CD-7AB7A41C78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396ED57-AC66-4613-B510-B8A2BEA082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35554A-182F-4050-B394-D7B808F667A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031616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A0DB931-550E-4CB8-8E38-4A508D1D85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FD96AE8-67EB-455D-ACFF-85436DB76E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3A84570-C579-4544-BB79-0FFD4BA57F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C837F32-D88D-43DF-98AE-0268E25820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85A70B-842E-4C14-B297-58E25A92681F}" type="datetimeFigureOut">
              <a:rPr lang="ru-RU" smtClean="0"/>
              <a:t>11.05.2025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2116450-8BDA-499E-8E55-BC36E4406B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1AA9087-FDC4-4C01-9A13-C2523607A3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35554A-182F-4050-B394-D7B808F667A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271396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9BEDF1E-EEF6-4066-B775-304C5DC371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EEB12871-2B1E-487A-B777-2F547DEA04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309A1CE-1F75-4BD6-846C-21C9C8141B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926A0A5-CBAE-4E1A-A312-2E2A15F7F2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85A70B-842E-4C14-B297-58E25A92681F}" type="datetimeFigureOut">
              <a:rPr lang="ru-RU" smtClean="0"/>
              <a:t>11.05.2025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3167FE0-812F-4891-8FDE-AA23092FCD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1450341-8CE8-4043-959A-3BEB7CF02E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35554A-182F-4050-B394-D7B808F667A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72123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30B845C-7A67-4F38-9D43-B20A68B990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F0BC909-662B-4F8A-BC3E-5BF22FD7FE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9C2B535-D563-468F-9DDE-DB9A91450C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85A70B-842E-4C14-B297-58E25A92681F}" type="datetimeFigureOut">
              <a:rPr lang="ru-RU" smtClean="0"/>
              <a:t>11.05.2025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192CAB3-A905-4D42-B8D9-B9B4F86446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CB5675F-D7B0-4AF6-8276-1B0C572994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35554A-182F-4050-B394-D7B808F667A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897957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microsoft.com/office/2017/06/relationships/model3d" Target="../media/model3d2.glb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verconter.ru/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microsoft.com/office/2017/06/relationships/model3d" Target="../media/model3d2.glb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0E2948C-2453-4DB0-BADA-1536D1C1C2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1C802DE-D1F6-4AFF-803D-16E7B3DBC8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E17436F-0253-44F7-9B31-F74AE81B32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593631">
            <a:off x="-3200324" y="-1777924"/>
            <a:ext cx="1219048" cy="12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8428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5985C34-B259-4E1C-B4A7-F70617B78F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27918"/>
            <a:ext cx="10515600" cy="1325563"/>
          </a:xfrm>
        </p:spPr>
        <p:txBody>
          <a:bodyPr/>
          <a:lstStyle/>
          <a:p>
            <a:r>
              <a:rPr lang="ru-RU" dirty="0">
                <a:solidFill>
                  <a:srgbClr val="C00000"/>
                </a:solidFill>
                <a:latin typeface="Arial Black" panose="020B0A04020102020204" pitchFamily="34" charset="0"/>
              </a:rPr>
              <a:t>Спасибо за внимание!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Трехмерная модель 3" descr="Эмодзи «Улыбающееся лицо в темных очках»">
                <a:extLst>
                  <a:ext uri="{FF2B5EF4-FFF2-40B4-BE49-F238E27FC236}">
                    <a16:creationId xmlns:a16="http://schemas.microsoft.com/office/drawing/2014/main" id="{F24962EC-50AD-4818-B044-A89C041C439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37841094"/>
                  </p:ext>
                </p:extLst>
              </p:nvPr>
            </p:nvGraphicFramePr>
            <p:xfrm>
              <a:off x="943153" y="3269014"/>
              <a:ext cx="2990486" cy="2895247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990486" cy="2895247"/>
                    </a:xfrm>
                    <a:prstGeom prst="rect">
                      <a:avLst/>
                    </a:prstGeom>
                  </am3d:spPr>
                  <am3d:camera>
                    <am3d:pos x="0" y="0" z="7833415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8884" d="1000000"/>
                    <am3d:preTrans dx="1832" dy="-16799170" dz="-1200816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40954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Трехмерная модель 3" descr="Эмодзи «Улыбающееся лицо в темных очках»">
                <a:extLst>
                  <a:ext uri="{FF2B5EF4-FFF2-40B4-BE49-F238E27FC236}">
                    <a16:creationId xmlns:a16="http://schemas.microsoft.com/office/drawing/2014/main" id="{F24962EC-50AD-4818-B044-A89C041C439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43153" y="3269014"/>
                <a:ext cx="2990486" cy="289524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Трехмерная модель 4" descr="Парящий беспилотный летательный аппарат">
                <a:extLst>
                  <a:ext uri="{FF2B5EF4-FFF2-40B4-BE49-F238E27FC236}">
                    <a16:creationId xmlns:a16="http://schemas.microsoft.com/office/drawing/2014/main" id="{2977A088-7020-457B-9284-F924E94F645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80126566"/>
                  </p:ext>
                </p:extLst>
              </p:nvPr>
            </p:nvGraphicFramePr>
            <p:xfrm>
              <a:off x="4280106" y="-1034021"/>
              <a:ext cx="7060787" cy="9276037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7060787" cy="9276037"/>
                    </a:xfrm>
                    <a:prstGeom prst="rect">
                      <a:avLst/>
                    </a:prstGeom>
                  </am3d:spPr>
                  <am3d:camera>
                    <am3d:pos x="0" y="0" z="6753681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3654" d="1000000"/>
                    <am3d:preTrans dx="-1054694" dy="-18006909" dz="1211802"/>
                    <am3d:scale>
                      <am3d:sx n="1000000" d="1000000"/>
                      <am3d:sy n="1000000" d="1000000"/>
                      <am3d:sz n="1000000" d="1000000"/>
                    </am3d:scale>
                    <am3d:rot ax="691879" ay="-3390602" az="-579443"/>
                    <am3d:postTrans dx="0" dy="0" dz="0"/>
                  </am3d:trans>
                  <am3d:raster rName="Office3DRenderer" rVer="16.0.8326">
                    <am3d:blip r:embed="rId5"/>
                  </am3d:raster>
                  <am3d:extLst>
                    <a:ext uri="{9A65AA19-BECB-4387-8358-8AD5134E1D82}">
                      <a3danim:embedAnim xmlns:a3danim="http://schemas.microsoft.com/office/drawing/2018/animation/model3d" animId="1">
                        <a3danim:animPr length="13000" count="indefinite"/>
                      </a3danim:embedAnim>
                    </a:ext>
                    <a:ext uri="{E9DE012E-A134-456F-84FE-255F9AAD75C6}">
                      <a3danim:posterFrame xmlns:a3danim="http://schemas.microsoft.com/office/drawing/2018/animation/model3d" animId="1"/>
                    </a:ext>
                  </am3d:extLst>
                  <am3d:objViewport viewportSz="996544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Трехмерная модель 4" descr="Парящий беспилотный летательный аппарат">
                <a:extLst>
                  <a:ext uri="{FF2B5EF4-FFF2-40B4-BE49-F238E27FC236}">
                    <a16:creationId xmlns:a16="http://schemas.microsoft.com/office/drawing/2014/main" id="{2977A088-7020-457B-9284-F924E94F645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280106" y="-1034021"/>
                <a:ext cx="7060787" cy="927603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4256760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1" presetClass="emph" presetSubtype="1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13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embedded2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" presetID="39" presetClass="emph" presetSubtype="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3d.object.rotation.x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0.0017"/>
                                          </p:val>
                                        </p:tav>
                                        <p:tav tm="2250">
                                          <p:val>
                                            <p:fltVal val="0.014"/>
                                          </p:val>
                                        </p:tav>
                                        <p:tav tm="3370">
                                          <p:val>
                                            <p:fltVal val="0.0472"/>
                                          </p:val>
                                        </p:tav>
                                        <p:tav tm="4490">
                                          <p:val>
                                            <p:fltVal val="0.1127"/>
                                          </p:val>
                                        </p:tav>
                                        <p:tav tm="5620">
                                          <p:val>
                                            <p:fltVal val="0.2211"/>
                                          </p:val>
                                        </p:tav>
                                        <p:tav tm="6740">
                                          <p:val>
                                            <p:fltVal val="0.3815"/>
                                          </p:val>
                                        </p:tav>
                                        <p:tav tm="7870">
                                          <p:val>
                                            <p:fltVal val="0.605"/>
                                          </p:val>
                                        </p:tav>
                                        <p:tav tm="8990">
                                          <p:val>
                                            <p:fltVal val="0.9054"/>
                                          </p:val>
                                        </p:tav>
                                        <p:tav tm="10110">
                                          <p:val>
                                            <p:fltVal val="1.2876"/>
                                          </p:val>
                                        </p:tav>
                                        <p:tav tm="11240">
                                          <p:val>
                                            <p:fltVal val="1.7647"/>
                                          </p:val>
                                        </p:tav>
                                        <p:tav tm="12360">
                                          <p:val>
                                            <p:fltVal val="2.3529"/>
                                          </p:val>
                                        </p:tav>
                                        <p:tav tm="13480">
                                          <p:val>
                                            <p:fltVal val="2.9813"/>
                                          </p:val>
                                        </p:tav>
                                        <p:tav tm="14610">
                                          <p:val>
                                            <p:fltVal val="3.5055"/>
                                          </p:val>
                                        </p:tav>
                                        <p:tav tm="15730">
                                          <p:val>
                                            <p:fltVal val="3.9334"/>
                                          </p:val>
                                        </p:tav>
                                        <p:tav tm="16850">
                                          <p:val>
                                            <p:fltVal val="4.2681"/>
                                          </p:val>
                                        </p:tav>
                                        <p:tav tm="17980">
                                          <p:val>
                                            <p:fltVal val="4.5242"/>
                                          </p:val>
                                        </p:tav>
                                        <p:tav tm="19100">
                                          <p:val>
                                            <p:fltVal val="4.7137"/>
                                          </p:val>
                                        </p:tav>
                                        <p:tav tm="20220">
                                          <p:val>
                                            <p:fltVal val="4.8438"/>
                                          </p:val>
                                        </p:tav>
                                        <p:tav tm="21350">
                                          <p:val>
                                            <p:fltVal val="4.9269"/>
                                          </p:val>
                                        </p:tav>
                                        <p:tav tm="22470">
                                          <p:val>
                                            <p:fltVal val="4.9736"/>
                                          </p:val>
                                        </p:tav>
                                        <p:tav tm="23600">
                                          <p:val>
                                            <p:fltVal val="4.9944"/>
                                          </p:val>
                                        </p:tav>
                                        <p:tav tm="24720">
                                          <p:val>
                                            <p:fltVal val="4.9998"/>
                                          </p:val>
                                        </p:tav>
                                        <p:tav tm="25840">
                                          <p:val>
                                            <p:fltVal val="4.5262"/>
                                          </p:val>
                                        </p:tav>
                                        <p:tav tm="26970">
                                          <p:val>
                                            <p:fltVal val="2.4454"/>
                                          </p:val>
                                        </p:tav>
                                        <p:tav tm="28090">
                                          <p:val>
                                            <p:fltVal val="-0.6987"/>
                                          </p:val>
                                        </p:tav>
                                        <p:tav tm="29210">
                                          <p:val>
                                            <p:fltVal val="-4.7001"/>
                                          </p:val>
                                        </p:tav>
                                        <p:tav tm="30340">
                                          <p:val>
                                            <p:fltVal val="-9.4493"/>
                                          </p:val>
                                        </p:tav>
                                        <p:tav tm="31460">
                                          <p:val>
                                            <p:fltVal val="-14.8744"/>
                                          </p:val>
                                        </p:tav>
                                        <p:tav tm="32580">
                                          <p:val>
                                            <p:fltVal val="-20.923"/>
                                          </p:val>
                                        </p:tav>
                                        <p:tav tm="33710">
                                          <p:val>
                                            <p:fltVal val="-27.4931"/>
                                          </p:val>
                                        </p:tav>
                                        <p:tav tm="34830">
                                          <p:val>
                                            <p:fltVal val="-34.6709"/>
                                          </p:val>
                                        </p:tav>
                                        <p:tav tm="35960">
                                          <p:val>
                                            <p:fltVal val="-42.3729"/>
                                          </p:val>
                                        </p:tav>
                                        <p:tav tm="37080">
                                          <p:val>
                                            <p:fltVal val="-50.5763"/>
                                          </p:val>
                                        </p:tav>
                                        <p:tav tm="38200">
                                          <p:val>
                                            <p:fltVal val="-59.2613"/>
                                          </p:val>
                                        </p:tav>
                                        <p:tav tm="39330">
                                          <p:val>
                                            <p:fltVal val="-68.4108"/>
                                          </p:val>
                                        </p:tav>
                                        <p:tav tm="40450">
                                          <p:val>
                                            <p:fltVal val="-78.0095"/>
                                          </p:val>
                                        </p:tav>
                                        <p:tav tm="41570">
                                          <p:val>
                                            <p:fltVal val="-87.9524"/>
                                          </p:val>
                                        </p:tav>
                                        <p:tav tm="42700">
                                          <p:val>
                                            <p:fltVal val="-98.4063"/>
                                          </p:val>
                                        </p:tav>
                                        <p:tav tm="43820">
                                          <p:val>
                                            <p:fltVal val="-109.2726"/>
                                          </p:val>
                                        </p:tav>
                                        <p:tav tm="44940">
                                          <p:val>
                                            <p:fltVal val="-120.5411"/>
                                          </p:val>
                                        </p:tav>
                                        <p:tav tm="46070">
                                          <p:val>
                                            <p:fltVal val="-132.2023"/>
                                          </p:val>
                                        </p:tav>
                                        <p:tav tm="47190">
                                          <p:val>
                                            <p:fltVal val="-144.2478"/>
                                          </p:val>
                                        </p:tav>
                                        <p:tav tm="48310">
                                          <p:val>
                                            <p:fltVal val="-156.6693"/>
                                          </p:val>
                                        </p:tav>
                                        <p:tav tm="49440">
                                          <p:val>
                                            <p:fltVal val="-169.3438"/>
                                          </p:val>
                                        </p:tav>
                                        <p:tav tm="50560">
                                          <p:val>
                                            <p:fltVal val="-182.3622"/>
                                          </p:val>
                                        </p:tav>
                                        <p:tav tm="51690">
                                          <p:val>
                                            <p:fltVal val="-195.2648"/>
                                          </p:val>
                                        </p:tav>
                                        <p:tav tm="52810">
                                          <p:val>
                                            <p:fltVal val="-207.9209"/>
                                          </p:val>
                                        </p:tav>
                                        <p:tav tm="53930">
                                          <p:val>
                                            <p:fltVal val="-220.0976"/>
                                          </p:val>
                                        </p:tav>
                                        <p:tav tm="55060">
                                          <p:val>
                                            <p:fltVal val="-231.90221"/>
                                          </p:val>
                                        </p:tav>
                                        <p:tav tm="56180">
                                          <p:val>
                                            <p:fltVal val="-243.4277"/>
                                          </p:val>
                                        </p:tav>
                                        <p:tav tm="57300">
                                          <p:val>
                                            <p:fltVal val="-254.45959"/>
                                          </p:val>
                                        </p:tav>
                                        <p:tav tm="58430">
                                          <p:val>
                                            <p:fltVal val="-265.09329"/>
                                          </p:val>
                                        </p:tav>
                                        <p:tav tm="59550">
                                          <p:val>
                                            <p:fltVal val="-275.4086"/>
                                          </p:val>
                                        </p:tav>
                                        <p:tav tm="60670">
                                          <p:val>
                                            <p:fltVal val="-285.21021"/>
                                          </p:val>
                                        </p:tav>
                                        <p:tav tm="61800">
                                          <p:val>
                                            <p:fltVal val="-294.5798"/>
                                          </p:val>
                                        </p:tav>
                                        <p:tav tm="62920">
                                          <p:val>
                                            <p:fltVal val="-303.5816"/>
                                          </p:val>
                                        </p:tav>
                                        <p:tav tm="64040">
                                          <p:val>
                                            <p:fltVal val="-312.0397"/>
                                          </p:val>
                                        </p:tav>
                                        <p:tav tm="65170">
                                          <p:val>
                                            <p:fltVal val="-320.0191"/>
                                          </p:val>
                                        </p:tav>
                                        <p:tav tm="66290">
                                          <p:val>
                                            <p:fltVal val="-327.56451"/>
                                          </p:val>
                                        </p:tav>
                                        <p:tav tm="67420">
                                          <p:val>
                                            <p:fltVal val="-334.51791"/>
                                          </p:val>
                                        </p:tav>
                                        <p:tav tm="68540">
                                          <p:val>
                                            <p:fltVal val="-340.9765"/>
                                          </p:val>
                                        </p:tav>
                                        <p:tav tm="69660">
                                          <p:val>
                                            <p:fltVal val="-346.7908"/>
                                          </p:val>
                                        </p:tav>
                                        <p:tav tm="70790">
                                          <p:val>
                                            <p:fltVal val="-351.9791"/>
                                          </p:val>
                                        </p:tav>
                                        <p:tav tm="71910">
                                          <p:val>
                                            <p:fltVal val="-356.52319"/>
                                          </p:val>
                                        </p:tav>
                                        <p:tav tm="73030">
                                          <p:val>
                                            <p:fltVal val="-360.2634"/>
                                          </p:val>
                                        </p:tav>
                                        <p:tav tm="74160">
                                          <p:val>
                                            <p:fltVal val="-363.12009"/>
                                          </p:val>
                                        </p:tav>
                                        <p:tav tm="75280">
                                          <p:val>
                                            <p:fltVal val="-364.84369"/>
                                          </p:val>
                                        </p:tav>
                                        <p:tav tm="76400">
                                          <p:val>
                                            <p:fltVal val="-364.9968"/>
                                          </p:val>
                                        </p:tav>
                                        <p:tav tm="77530">
                                          <p:val>
                                            <p:fltVal val="-364.95801"/>
                                          </p:val>
                                        </p:tav>
                                        <p:tav tm="78650">
                                          <p:val>
                                            <p:fltVal val="-364.8335"/>
                                          </p:val>
                                        </p:tav>
                                        <p:tav tm="79780">
                                          <p:val>
                                            <p:fltVal val="-364.57639"/>
                                          </p:val>
                                        </p:tav>
                                        <p:tav tm="80900">
                                          <p:val>
                                            <p:fltVal val="-364.1376"/>
                                          </p:val>
                                        </p:tav>
                                        <p:tav tm="82020">
                                          <p:val>
                                            <p:fltVal val="-363.461"/>
                                          </p:val>
                                        </p:tav>
                                        <p:tav tm="83150">
                                          <p:val>
                                            <p:fltVal val="-362.50989"/>
                                          </p:val>
                                        </p:tav>
                                        <p:tav tm="84270">
                                          <p:val>
                                            <p:fltVal val="-361.55341"/>
                                          </p:val>
                                        </p:tav>
                                        <p:tav tm="85390">
                                          <p:val>
                                            <p:fltVal val="-360.87219"/>
                                          </p:val>
                                        </p:tav>
                                        <p:tav tm="86520">
                                          <p:val>
                                            <p:fltVal val="-360.4296"/>
                                          </p:val>
                                        </p:tav>
                                        <p:tav tm="87640">
                                          <p:val>
                                            <p:fltVal val="-360.16971"/>
                                          </p:val>
                                        </p:tav>
                                        <p:tav tm="88760">
                                          <p:val>
                                            <p:fltVal val="-360.04321"/>
                                          </p:val>
                                        </p:tav>
                                        <p:tav tm="89890">
                                          <p:val>
                                            <p:fltVal val="-360.0033"/>
                                          </p:val>
                                        </p:tav>
                                        <p:tav tm="91010">
                                          <p:val>
                                            <p:fltVal val="-360"/>
                                          </p:val>
                                        </p:tav>
                                        <p:tav tm="92130">
                                          <p:val>
                                            <p:fltVal val="-360"/>
                                          </p:val>
                                        </p:tav>
                                        <p:tav tm="93260">
                                          <p:val>
                                            <p:fltVal val="-360"/>
                                          </p:val>
                                        </p:tav>
                                        <p:tav tm="94380">
                                          <p:val>
                                            <p:fltVal val="-360"/>
                                          </p:val>
                                        </p:tav>
                                        <p:tav tm="95510">
                                          <p:val>
                                            <p:fltVal val="-360"/>
                                          </p:val>
                                        </p:tav>
                                        <p:tav tm="96630">
                                          <p:val>
                                            <p:fltVal val="-360"/>
                                          </p:val>
                                        </p:tav>
                                        <p:tav tm="97750">
                                          <p:val>
                                            <p:fltVal val="-360"/>
                                          </p:val>
                                        </p:tav>
                                        <p:tav tm="98880">
                                          <p:val>
                                            <p:fltVal val="-360"/>
                                          </p:val>
                                        </p:tav>
                                        <p:tav tm="100000">
                                          <p:val>
                                            <p:fltVal val="-36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sum">
                                        <p:cTn id="9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3d.object.translation.y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0"/>
                                          </p:val>
                                        </p:tav>
                                        <p:tav tm="2250">
                                          <p:val>
                                            <p:fltVal val="-0.0002"/>
                                          </p:val>
                                        </p:tav>
                                        <p:tav tm="3370">
                                          <p:val>
                                            <p:fltVal val="-0.0009"/>
                                          </p:val>
                                        </p:tav>
                                        <p:tav tm="4490">
                                          <p:val>
                                            <p:fltVal val="-0.0022"/>
                                          </p:val>
                                        </p:tav>
                                        <p:tav tm="5620">
                                          <p:val>
                                            <p:fltVal val="-0.0043"/>
                                          </p:val>
                                        </p:tav>
                                        <p:tav tm="6740">
                                          <p:val>
                                            <p:fltVal val="-0.0074"/>
                                          </p:val>
                                        </p:tav>
                                        <p:tav tm="7870">
                                          <p:val>
                                            <p:fltVal val="-0.0118"/>
                                          </p:val>
                                        </p:tav>
                                        <p:tav tm="8990">
                                          <p:val>
                                            <p:fltVal val="-0.0176"/>
                                          </p:val>
                                        </p:tav>
                                        <p:tav tm="10110">
                                          <p:val>
                                            <p:fltVal val="-0.0251"/>
                                          </p:val>
                                        </p:tav>
                                        <p:tav tm="11240">
                                          <p:val>
                                            <p:fltVal val="-0.0325"/>
                                          </p:val>
                                        </p:tav>
                                        <p:tav tm="12360">
                                          <p:val>
                                            <p:fltVal val="-0.0383"/>
                                          </p:val>
                                        </p:tav>
                                        <p:tav tm="13480">
                                          <p:val>
                                            <p:fltVal val="-0.0426"/>
                                          </p:val>
                                        </p:tav>
                                        <p:tav tm="14610">
                                          <p:val>
                                            <p:fltVal val="-0.0457"/>
                                          </p:val>
                                        </p:tav>
                                        <p:tav tm="15730">
                                          <p:val>
                                            <p:fltVal val="-0.0478"/>
                                          </p:val>
                                        </p:tav>
                                        <p:tav tm="16850">
                                          <p:val>
                                            <p:fltVal val="-0.0491"/>
                                          </p:val>
                                        </p:tav>
                                        <p:tav tm="17980">
                                          <p:val>
                                            <p:fltVal val="-0.0497"/>
                                          </p:val>
                                        </p:tav>
                                        <p:tav tm="19100">
                                          <p:val>
                                            <p:fltVal val="-0.0499"/>
                                          </p:val>
                                        </p:tav>
                                        <p:tav tm="20220">
                                          <p:val>
                                            <p:fltVal val="-0.0499"/>
                                          </p:val>
                                        </p:tav>
                                        <p:tav tm="21350">
                                          <p:val>
                                            <p:fltVal val="-0.0497"/>
                                          </p:val>
                                        </p:tav>
                                        <p:tav tm="22470">
                                          <p:val>
                                            <p:fltVal val="-0.0482"/>
                                          </p:val>
                                        </p:tav>
                                        <p:tav tm="23600">
                                          <p:val>
                                            <p:fltVal val="-0.044"/>
                                          </p:val>
                                        </p:tav>
                                        <p:tav tm="24720">
                                          <p:val>
                                            <p:fltVal val="-0.0359"/>
                                          </p:val>
                                        </p:tav>
                                        <p:tav tm="25840">
                                          <p:val>
                                            <p:fltVal val="-0.0226"/>
                                          </p:val>
                                        </p:tav>
                                        <p:tav tm="26970">
                                          <p:val>
                                            <p:fltVal val="-0.0027"/>
                                          </p:val>
                                        </p:tav>
                                        <p:tav tm="28090">
                                          <p:val>
                                            <p:fltVal val="0.0249"/>
                                          </p:val>
                                        </p:tav>
                                        <p:tav tm="29210">
                                          <p:val>
                                            <p:fltVal val="0.0618"/>
                                          </p:val>
                                        </p:tav>
                                        <p:tav tm="30340">
                                          <p:val>
                                            <p:fltVal val="0.1093"/>
                                          </p:val>
                                        </p:tav>
                                        <p:tav tm="31460">
                                          <p:val>
                                            <p:fltVal val="0.1685"/>
                                          </p:val>
                                        </p:tav>
                                        <p:tav tm="32580">
                                          <p:val>
                                            <p:fltVal val="0.2408"/>
                                          </p:val>
                                        </p:tav>
                                        <p:tav tm="33710">
                                          <p:val>
                                            <p:fltVal val="0.3268"/>
                                          </p:val>
                                        </p:tav>
                                        <p:tav tm="34830">
                                          <p:val>
                                            <p:fltVal val="0.4291"/>
                                          </p:val>
                                        </p:tav>
                                        <p:tav tm="35960">
                                          <p:val>
                                            <p:fltVal val="0.5422"/>
                                          </p:val>
                                        </p:tav>
                                        <p:tav tm="37080">
                                          <p:val>
                                            <p:fltVal val="0.6414"/>
                                          </p:val>
                                        </p:tav>
                                        <p:tav tm="38200">
                                          <p:val>
                                            <p:fltVal val="0.7251"/>
                                          </p:val>
                                        </p:tav>
                                        <p:tav tm="39330">
                                          <p:val>
                                            <p:fltVal val="0.7946"/>
                                          </p:val>
                                        </p:tav>
                                        <p:tav tm="40450">
                                          <p:val>
                                            <p:fltVal val="0.8513"/>
                                          </p:val>
                                        </p:tav>
                                        <p:tav tm="41570">
                                          <p:val>
                                            <p:fltVal val="0.8961"/>
                                          </p:val>
                                        </p:tav>
                                        <p:tav tm="42700">
                                          <p:val>
                                            <p:fltVal val="0.9311"/>
                                          </p:val>
                                        </p:tav>
                                        <p:tav tm="43820">
                                          <p:val>
                                            <p:fltVal val="0.9572"/>
                                          </p:val>
                                        </p:tav>
                                        <p:tav tm="44940">
                                          <p:val>
                                            <p:fltVal val="0.9757"/>
                                          </p:val>
                                        </p:tav>
                                        <p:tav tm="46070">
                                          <p:val>
                                            <p:fltVal val="0.9879"/>
                                          </p:val>
                                        </p:tav>
                                        <p:tav tm="47190">
                                          <p:val>
                                            <p:fltVal val="0.9951"/>
                                          </p:val>
                                        </p:tav>
                                        <p:tav tm="48310">
                                          <p:val>
                                            <p:fltVal val="0.9987"/>
                                          </p:val>
                                        </p:tav>
                                        <p:tav tm="49440">
                                          <p:val>
                                            <p:fltVal val="0.9998"/>
                                          </p:val>
                                        </p:tav>
                                        <p:tav tm="50560">
                                          <p:val>
                                            <p:fltVal val="0.9999"/>
                                          </p:val>
                                        </p:tav>
                                        <p:tav tm="51690">
                                          <p:val>
                                            <p:fltVal val="0.9996"/>
                                          </p:val>
                                        </p:tav>
                                        <p:tav tm="52810">
                                          <p:val>
                                            <p:fltVal val="0.9977"/>
                                          </p:val>
                                        </p:tav>
                                        <p:tav tm="53930">
                                          <p:val>
                                            <p:fltVal val="0.993"/>
                                          </p:val>
                                        </p:tav>
                                        <p:tav tm="55060">
                                          <p:val>
                                            <p:fltVal val="0.9843"/>
                                          </p:val>
                                        </p:tav>
                                        <p:tav tm="56180">
                                          <p:val>
                                            <p:fltVal val="0.9701"/>
                                          </p:val>
                                        </p:tav>
                                        <p:tav tm="57300">
                                          <p:val>
                                            <p:fltVal val="0.9493"/>
                                          </p:val>
                                        </p:tav>
                                        <p:tav tm="58430">
                                          <p:val>
                                            <p:fltVal val="0.9206"/>
                                          </p:val>
                                        </p:tav>
                                        <p:tav tm="59550">
                                          <p:val>
                                            <p:fltVal val="0.8823"/>
                                          </p:val>
                                        </p:tav>
                                        <p:tav tm="60670">
                                          <p:val>
                                            <p:fltVal val="0.8339"/>
                                          </p:val>
                                        </p:tav>
                                        <p:tav tm="61800">
                                          <p:val>
                                            <p:fltVal val="0.7737"/>
                                          </p:val>
                                        </p:tav>
                                        <p:tav tm="62920">
                                          <p:val>
                                            <p:fltVal val="0.6998"/>
                                          </p:val>
                                        </p:tav>
                                        <p:tav tm="64040">
                                          <p:val>
                                            <p:fltVal val="0.6121"/>
                                          </p:val>
                                        </p:tav>
                                        <p:tav tm="65170">
                                          <p:val>
                                            <p:fltVal val="0.5088"/>
                                          </p:val>
                                        </p:tav>
                                        <p:tav tm="66290">
                                          <p:val>
                                            <p:fltVal val="0.3963"/>
                                          </p:val>
                                        </p:tav>
                                        <p:tav tm="67420">
                                          <p:val>
                                            <p:fltVal val="0.2997"/>
                                          </p:val>
                                        </p:tav>
                                        <p:tav tm="68540">
                                          <p:val>
                                            <p:fltVal val="0.2174"/>
                                          </p:val>
                                        </p:tav>
                                        <p:tav tm="69660">
                                          <p:val>
                                            <p:fltVal val="0.1497"/>
                                          </p:val>
                                        </p:tav>
                                        <p:tav tm="70790">
                                          <p:val>
                                            <p:fltVal val="0.0946"/>
                                          </p:val>
                                        </p:tav>
                                        <p:tav tm="71910">
                                          <p:val>
                                            <p:fltVal val="0.0503"/>
                                          </p:val>
                                        </p:tav>
                                        <p:tav tm="73030">
                                          <p:val>
                                            <p:fltVal val="0.0164"/>
                                          </p:val>
                                        </p:tav>
                                        <p:tav tm="74160">
                                          <p:val>
                                            <p:fltVal val="-0.0088"/>
                                          </p:val>
                                        </p:tav>
                                        <p:tav tm="75280">
                                          <p:val>
                                            <p:fltVal val="-0.0268"/>
                                          </p:val>
                                        </p:tav>
                                        <p:tav tm="76400">
                                          <p:val>
                                            <p:fltVal val="-0.0385"/>
                                          </p:val>
                                        </p:tav>
                                        <p:tav tm="77530">
                                          <p:val>
                                            <p:fltVal val="-0.0454"/>
                                          </p:val>
                                        </p:tav>
                                        <p:tav tm="78650">
                                          <p:val>
                                            <p:fltVal val="-0.0488"/>
                                          </p:val>
                                        </p:tav>
                                        <p:tav tm="79780">
                                          <p:val>
                                            <p:fltVal val="-0.0499"/>
                                          </p:val>
                                        </p:tav>
                                        <p:tav tm="80900">
                                          <p:val>
                                            <p:fltVal val="-0.0499"/>
                                          </p:val>
                                        </p:tav>
                                        <p:tav tm="82020">
                                          <p:val>
                                            <p:fltVal val="-0.0489"/>
                                          </p:val>
                                        </p:tav>
                                        <p:tav tm="83150">
                                          <p:val>
                                            <p:fltVal val="-0.0438"/>
                                          </p:val>
                                        </p:tav>
                                        <p:tav tm="84270">
                                          <p:val>
                                            <p:fltVal val="-0.0313"/>
                                          </p:val>
                                        </p:tav>
                                        <p:tav tm="85390">
                                          <p:val>
                                            <p:fltVal val="-0.0079"/>
                                          </p:val>
                                        </p:tav>
                                        <p:tav tm="86520">
                                          <p:val>
                                            <p:fltVal val="0.0209"/>
                                          </p:val>
                                        </p:tav>
                                        <p:tav tm="87640">
                                          <p:val>
                                            <p:fltVal val="0.0385"/>
                                          </p:val>
                                        </p:tav>
                                        <p:tav tm="88760">
                                          <p:val>
                                            <p:fltVal val="0.047"/>
                                          </p:val>
                                        </p:tav>
                                        <p:tav tm="89890">
                                          <p:val>
                                            <p:fltVal val="0.0497"/>
                                          </p:val>
                                        </p:tav>
                                        <p:tav tm="91010">
                                          <p:val>
                                            <p:fltVal val="0.0499"/>
                                          </p:val>
                                        </p:tav>
                                        <p:tav tm="92130">
                                          <p:val>
                                            <p:fltVal val="0.0494"/>
                                          </p:val>
                                        </p:tav>
                                        <p:tav tm="93260">
                                          <p:val>
                                            <p:fltVal val="0.0468"/>
                                          </p:val>
                                        </p:tav>
                                        <p:tav tm="94380">
                                          <p:val>
                                            <p:fltVal val="0.0404"/>
                                          </p:val>
                                        </p:tav>
                                        <p:tav tm="95510">
                                          <p:val>
                                            <p:fltVal val="0.0287"/>
                                          </p:val>
                                        </p:tav>
                                        <p:tav tm="96630">
                                          <p:val>
                                            <p:fltVal val="0.0142"/>
                                          </p:val>
                                        </p:tav>
                                        <p:tav tm="97750">
                                          <p:val>
                                            <p:fltVal val="0.0055"/>
                                          </p:val>
                                        </p:tav>
                                        <p:tav tm="98880">
                                          <p:val>
                                            <p:fltVal val="0.0014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0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6"/>
                                          </p:val>
                                        </p:tav>
                                        <p:tav tm="3370">
                                          <p:val>
                                            <p:fltVal val="1.0021"/>
                                          </p:val>
                                        </p:tav>
                                        <p:tav tm="4490">
                                          <p:val>
                                            <p:fltVal val="1.0051"/>
                                          </p:val>
                                        </p:tav>
                                        <p:tav tm="5620">
                                          <p:val>
                                            <p:fltVal val="1.0101"/>
                                          </p:val>
                                        </p:tav>
                                        <p:tav tm="6740">
                                          <p:val>
                                            <p:fltVal val="1.0175"/>
                                          </p:val>
                                        </p:tav>
                                        <p:tav tm="7870">
                                          <p:val>
                                            <p:fltVal val="1.0278"/>
                                          </p:val>
                                        </p:tav>
                                        <p:tav tm="8990">
                                          <p:val>
                                            <p:fltVal val="1.0417"/>
                                          </p:val>
                                        </p:tav>
                                        <p:tav tm="10110">
                                          <p:val>
                                            <p:fltVal val="1.0593"/>
                                          </p:val>
                                        </p:tav>
                                        <p:tav tm="11240">
                                          <p:val>
                                            <p:fltVal val="1.0768"/>
                                          </p:val>
                                        </p:tav>
                                        <p:tav tm="12360">
                                          <p:val>
                                            <p:fltVal val="1.0905"/>
                                          </p:val>
                                        </p:tav>
                                        <p:tav tm="13480">
                                          <p:val>
                                            <p:fltVal val="1.1007"/>
                                          </p:val>
                                        </p:tav>
                                        <p:tav tm="14610">
                                          <p:val>
                                            <p:fltVal val="1.108"/>
                                          </p:val>
                                        </p:tav>
                                        <p:tav tm="15730">
                                          <p:val>
                                            <p:fltVal val="1.1129"/>
                                          </p:val>
                                        </p:tav>
                                        <p:tav tm="16850">
                                          <p:val>
                                            <p:fltVal val="1.1158"/>
                                          </p:val>
                                        </p:tav>
                                        <p:tav tm="17980">
                                          <p:val>
                                            <p:fltVal val="1.1173"/>
                                          </p:val>
                                        </p:tav>
                                        <p:tav tm="19100">
                                          <p:val>
                                            <p:fltVal val="1.1179"/>
                                          </p:val>
                                        </p:tav>
                                        <p:tav tm="20220">
                                          <p:val>
                                            <p:fltVal val="1.118"/>
                                          </p:val>
                                        </p:tav>
                                        <p:tav tm="21350">
                                          <p:val>
                                            <p:fltVal val="1.1172"/>
                                          </p:val>
                                        </p:tav>
                                        <p:tav tm="22470">
                                          <p:val>
                                            <p:fltVal val="1.1125"/>
                                          </p:val>
                                        </p:tav>
                                        <p:tav tm="23600">
                                          <p:val>
                                            <p:fltVal val="1.0999"/>
                                          </p:val>
                                        </p:tav>
                                        <p:tav tm="24720">
                                          <p:val>
                                            <p:fltVal val="1.0752"/>
                                          </p:val>
                                        </p:tav>
                                        <p:tav tm="25840">
                                          <p:val>
                                            <p:fltVal val="1.0402"/>
                                          </p:val>
                                        </p:tav>
                                        <p:tav tm="26970">
                                          <p:val>
                                            <p:fltVal val="1.0166"/>
                                          </p:val>
                                        </p:tav>
                                        <p:tav tm="28090">
                                          <p:val>
                                            <p:fltVal val="1.0047"/>
                                          </p:val>
                                        </p:tav>
                                        <p:tav tm="29210">
                                          <p:val>
                                            <p:fltVal val="1.0005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.0001"/>
                                          </p:val>
                                        </p:tav>
                                        <p:tav tm="68540">
                                          <p:val>
                                            <p:fltVal val="1.0014"/>
                                          </p:val>
                                        </p:tav>
                                        <p:tav tm="69660">
                                          <p:val>
                                            <p:fltVal val="1.0052"/>
                                          </p:val>
                                        </p:tav>
                                        <p:tav tm="70790">
                                          <p:val>
                                            <p:fltVal val="1.0131"/>
                                          </p:val>
                                        </p:tav>
                                        <p:tav tm="71910">
                                          <p:val>
                                            <p:fltVal val="1.0264"/>
                                          </p:val>
                                        </p:tav>
                                        <p:tav tm="73030">
                                          <p:val>
                                            <p:fltVal val="1.0465"/>
                                          </p:val>
                                        </p:tav>
                                        <p:tav tm="74160">
                                          <p:val>
                                            <p:fltVal val="1.0724"/>
                                          </p:val>
                                        </p:tav>
                                        <p:tav tm="75280">
                                          <p:val>
                                            <p:fltVal val="1.0923"/>
                                          </p:val>
                                        </p:tav>
                                        <p:tav tm="76400">
                                          <p:val>
                                            <p:fltVal val="1.1053"/>
                                          </p:val>
                                        </p:tav>
                                        <p:tav tm="77530">
                                          <p:val>
                                            <p:fltVal val="1.1129"/>
                                          </p:val>
                                        </p:tav>
                                        <p:tav tm="78650">
                                          <p:val>
                                            <p:fltVal val="1.1167"/>
                                          </p:val>
                                        </p:tav>
                                        <p:tav tm="79780">
                                          <p:val>
                                            <p:fltVal val="1.1178"/>
                                          </p:val>
                                        </p:tav>
                                        <p:tav tm="80900">
                                          <p:val>
                                            <p:fltVal val="1.1179"/>
                                          </p:val>
                                        </p:tav>
                                        <p:tav tm="82020">
                                          <p:val>
                                            <p:fltVal val="1.1167"/>
                                          </p:val>
                                        </p:tav>
                                        <p:tav tm="83150">
                                          <p:val>
                                            <p:fltVal val="1.1107"/>
                                          </p:val>
                                        </p:tav>
                                        <p:tav tm="84270">
                                          <p:val>
                                            <p:fltVal val="1.0959"/>
                                          </p:val>
                                        </p:tav>
                                        <p:tav tm="85390">
                                          <p:val>
                                            <p:fltVal val="1.0683"/>
                                          </p:val>
                                        </p:tav>
                                        <p:tav tm="86520">
                                          <p:val>
                                            <p:fltVal val="1.0342"/>
                                          </p:val>
                                        </p:tav>
                                        <p:tav tm="87640">
                                          <p:val>
                                            <p:fltVal val="1.0135"/>
                                          </p:val>
                                        </p:tav>
                                        <p:tav tm="88760">
                                          <p:val>
                                            <p:fltVal val="1.0034"/>
                                          </p:val>
                                        </p:tav>
                                        <p:tav tm="89890">
                                          <p:val>
                                            <p:fltVal val="1.0002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1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0.9998"/>
                                          </p:val>
                                        </p:tav>
                                        <p:tav tm="2250">
                                          <p:val>
                                            <p:fltVal val="0.9989"/>
                                          </p:val>
                                        </p:tav>
                                        <p:tav tm="3370">
                                          <p:val>
                                            <p:fltVal val="0.9963"/>
                                          </p:val>
                                        </p:tav>
                                        <p:tav tm="4490">
                                          <p:val>
                                            <p:fltVal val="0.9911"/>
                                          </p:val>
                                        </p:tav>
                                        <p:tav tm="5620">
                                          <p:val>
                                            <p:fltVal val="0.9827"/>
                                          </p:val>
                                        </p:tav>
                                        <p:tav tm="6740">
                                          <p:val>
                                            <p:fltVal val="0.9701"/>
                                          </p:val>
                                        </p:tav>
                                        <p:tav tm="7870">
                                          <p:val>
                                            <p:fltVal val="0.9527"/>
                                          </p:val>
                                        </p:tav>
                                        <p:tav tm="8990">
                                          <p:val>
                                            <p:fltVal val="0.9292"/>
                                          </p:val>
                                        </p:tav>
                                        <p:tav tm="10110">
                                          <p:val>
                                            <p:fltVal val="0.8994"/>
                                          </p:val>
                                        </p:tav>
                                        <p:tav tm="11240">
                                          <p:val>
                                            <p:fltVal val="0.8697"/>
                                          </p:val>
                                        </p:tav>
                                        <p:tav tm="12360">
                                          <p:val>
                                            <p:fltVal val="0.8465"/>
                                          </p:val>
                                        </p:tav>
                                        <p:tav tm="13480">
                                          <p:val>
                                            <p:fltVal val="0.8292"/>
                                          </p:val>
                                        </p:tav>
                                        <p:tav tm="14610">
                                          <p:val>
                                            <p:fltVal val="0.8169"/>
                                          </p:val>
                                        </p:tav>
                                        <p:tav tm="15730">
                                          <p:val>
                                            <p:fltVal val="0.8085"/>
                                          </p:val>
                                        </p:tav>
                                        <p:tav tm="16850">
                                          <p:val>
                                            <p:fltVal val="0.8035"/>
                                          </p:val>
                                        </p:tav>
                                        <p:tav tm="17980">
                                          <p:val>
                                            <p:fltVal val="0.801"/>
                                          </p:val>
                                        </p:tav>
                                        <p:tav tm="19100">
                                          <p:val>
                                            <p:fltVal val="0.8001"/>
                                          </p:val>
                                        </p:tav>
                                        <p:tav tm="20220">
                                          <p:val>
                                            <p:fltVal val="0.8"/>
                                          </p:val>
                                        </p:tav>
                                        <p:tav tm="21350">
                                          <p:val>
                                            <p:fltVal val="0.8012"/>
                                          </p:val>
                                        </p:tav>
                                        <p:tav tm="22470">
                                          <p:val>
                                            <p:fltVal val="0.8092"/>
                                          </p:val>
                                        </p:tav>
                                        <p:tav tm="23600">
                                          <p:val>
                                            <p:fltVal val="0.8306"/>
                                          </p:val>
                                        </p:tav>
                                        <p:tav tm="24720">
                                          <p:val>
                                            <p:fltVal val="0.8724"/>
                                          </p:val>
                                        </p:tav>
                                        <p:tav tm="25840">
                                          <p:val>
                                            <p:fltVal val="0.9318"/>
                                          </p:val>
                                        </p:tav>
                                        <p:tav tm="26970">
                                          <p:val>
                                            <p:fltVal val="0.9717"/>
                                          </p:val>
                                        </p:tav>
                                        <p:tav tm="28090">
                                          <p:val>
                                            <p:fltVal val="0.9919"/>
                                          </p:val>
                                        </p:tav>
                                        <p:tav tm="29210">
                                          <p:val>
                                            <p:fltVal val="0.9991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0.9997"/>
                                          </p:val>
                                        </p:tav>
                                        <p:tav tm="68540">
                                          <p:val>
                                            <p:fltVal val="0.9975"/>
                                          </p:val>
                                        </p:tav>
                                        <p:tav tm="69660">
                                          <p:val>
                                            <p:fltVal val="0.991"/>
                                          </p:val>
                                        </p:tav>
                                        <p:tav tm="70790">
                                          <p:val>
                                            <p:fltVal val="0.9777"/>
                                          </p:val>
                                        </p:tav>
                                        <p:tav tm="71910">
                                          <p:val>
                                            <p:fltVal val="0.9551"/>
                                          </p:val>
                                        </p:tav>
                                        <p:tav tm="73030">
                                          <p:val>
                                            <p:fltVal val="0.921"/>
                                          </p:val>
                                        </p:tav>
                                        <p:tav tm="74160">
                                          <p:val>
                                            <p:fltVal val="0.8771"/>
                                          </p:val>
                                        </p:tav>
                                        <p:tav tm="75280">
                                          <p:val>
                                            <p:fltVal val="0.8434"/>
                                          </p:val>
                                        </p:tav>
                                        <p:tav tm="76400">
                                          <p:val>
                                            <p:fltVal val="0.8214"/>
                                          </p:val>
                                        </p:tav>
                                        <p:tav tm="77530">
                                          <p:val>
                                            <p:fltVal val="0.8085"/>
                                          </p:val>
                                        </p:tav>
                                        <p:tav tm="78650">
                                          <p:val>
                                            <p:fltVal val="0.8021"/>
                                          </p:val>
                                        </p:tav>
                                        <p:tav tm="79780">
                                          <p:val>
                                            <p:fltVal val="0.8001"/>
                                          </p:val>
                                        </p:tav>
                                        <p:tav tm="80900">
                                          <p:val>
                                            <p:fltVal val="0.8"/>
                                          </p:val>
                                        </p:tav>
                                        <p:tav tm="82020">
                                          <p:val>
                                            <p:fltVal val="0.8021"/>
                                          </p:val>
                                        </p:tav>
                                        <p:tav tm="83150">
                                          <p:val>
                                            <p:fltVal val="0.8123"/>
                                          </p:val>
                                        </p:tav>
                                        <p:tav tm="84270">
                                          <p:val>
                                            <p:fltVal val="0.8373"/>
                                          </p:val>
                                        </p:tav>
                                        <p:tav tm="85390">
                                          <p:val>
                                            <p:fltVal val="0.8841"/>
                                          </p:val>
                                        </p:tav>
                                        <p:tav tm="86520">
                                          <p:val>
                                            <p:fltVal val="0.9419"/>
                                          </p:val>
                                        </p:tav>
                                        <p:tav tm="87640">
                                          <p:val>
                                            <p:fltVal val="0.977"/>
                                          </p:val>
                                        </p:tav>
                                        <p:tav tm="88760">
                                          <p:val>
                                            <p:fltVal val="0.9941"/>
                                          </p:val>
                                        </p:tav>
                                        <p:tav tm="89890">
                                          <p:val>
                                            <p:fltVal val="0.9995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2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6"/>
                                          </p:val>
                                        </p:tav>
                                        <p:tav tm="3370">
                                          <p:val>
                                            <p:fltVal val="1.0021"/>
                                          </p:val>
                                        </p:tav>
                                        <p:tav tm="4490">
                                          <p:val>
                                            <p:fltVal val="1.0051"/>
                                          </p:val>
                                        </p:tav>
                                        <p:tav tm="5620">
                                          <p:val>
                                            <p:fltVal val="1.0101"/>
                                          </p:val>
                                        </p:tav>
                                        <p:tav tm="6740">
                                          <p:val>
                                            <p:fltVal val="1.0175"/>
                                          </p:val>
                                        </p:tav>
                                        <p:tav tm="7870">
                                          <p:val>
                                            <p:fltVal val="1.0278"/>
                                          </p:val>
                                        </p:tav>
                                        <p:tav tm="8990">
                                          <p:val>
                                            <p:fltVal val="1.0417"/>
                                          </p:val>
                                        </p:tav>
                                        <p:tav tm="10110">
                                          <p:val>
                                            <p:fltVal val="1.0593"/>
                                          </p:val>
                                        </p:tav>
                                        <p:tav tm="11240">
                                          <p:val>
                                            <p:fltVal val="1.0768"/>
                                          </p:val>
                                        </p:tav>
                                        <p:tav tm="12360">
                                          <p:val>
                                            <p:fltVal val="1.0905"/>
                                          </p:val>
                                        </p:tav>
                                        <p:tav tm="13480">
                                          <p:val>
                                            <p:fltVal val="1.1007"/>
                                          </p:val>
                                        </p:tav>
                                        <p:tav tm="14610">
                                          <p:val>
                                            <p:fltVal val="1.108"/>
                                          </p:val>
                                        </p:tav>
                                        <p:tav tm="15730">
                                          <p:val>
                                            <p:fltVal val="1.1129"/>
                                          </p:val>
                                        </p:tav>
                                        <p:tav tm="16850">
                                          <p:val>
                                            <p:fltVal val="1.1158"/>
                                          </p:val>
                                        </p:tav>
                                        <p:tav tm="17980">
                                          <p:val>
                                            <p:fltVal val="1.1173"/>
                                          </p:val>
                                        </p:tav>
                                        <p:tav tm="19100">
                                          <p:val>
                                            <p:fltVal val="1.1179"/>
                                          </p:val>
                                        </p:tav>
                                        <p:tav tm="20220">
                                          <p:val>
                                            <p:fltVal val="1.118"/>
                                          </p:val>
                                        </p:tav>
                                        <p:tav tm="21350">
                                          <p:val>
                                            <p:fltVal val="1.1172"/>
                                          </p:val>
                                        </p:tav>
                                        <p:tav tm="22470">
                                          <p:val>
                                            <p:fltVal val="1.1125"/>
                                          </p:val>
                                        </p:tav>
                                        <p:tav tm="23600">
                                          <p:val>
                                            <p:fltVal val="1.0999"/>
                                          </p:val>
                                        </p:tav>
                                        <p:tav tm="24720">
                                          <p:val>
                                            <p:fltVal val="1.0752"/>
                                          </p:val>
                                        </p:tav>
                                        <p:tav tm="25840">
                                          <p:val>
                                            <p:fltVal val="1.0402"/>
                                          </p:val>
                                        </p:tav>
                                        <p:tav tm="26970">
                                          <p:val>
                                            <p:fltVal val="1.0166"/>
                                          </p:val>
                                        </p:tav>
                                        <p:tav tm="28090">
                                          <p:val>
                                            <p:fltVal val="1.0047"/>
                                          </p:val>
                                        </p:tav>
                                        <p:tav tm="29210">
                                          <p:val>
                                            <p:fltVal val="1.0005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.0001"/>
                                          </p:val>
                                        </p:tav>
                                        <p:tav tm="68540">
                                          <p:val>
                                            <p:fltVal val="1.0014"/>
                                          </p:val>
                                        </p:tav>
                                        <p:tav tm="69660">
                                          <p:val>
                                            <p:fltVal val="1.0052"/>
                                          </p:val>
                                        </p:tav>
                                        <p:tav tm="70790">
                                          <p:val>
                                            <p:fltVal val="1.0131"/>
                                          </p:val>
                                        </p:tav>
                                        <p:tav tm="71910">
                                          <p:val>
                                            <p:fltVal val="1.0264"/>
                                          </p:val>
                                        </p:tav>
                                        <p:tav tm="73030">
                                          <p:val>
                                            <p:fltVal val="1.0465"/>
                                          </p:val>
                                        </p:tav>
                                        <p:tav tm="74160">
                                          <p:val>
                                            <p:fltVal val="1.0724"/>
                                          </p:val>
                                        </p:tav>
                                        <p:tav tm="75280">
                                          <p:val>
                                            <p:fltVal val="1.0923"/>
                                          </p:val>
                                        </p:tav>
                                        <p:tav tm="76400">
                                          <p:val>
                                            <p:fltVal val="1.1053"/>
                                          </p:val>
                                        </p:tav>
                                        <p:tav tm="77530">
                                          <p:val>
                                            <p:fltVal val="1.1129"/>
                                          </p:val>
                                        </p:tav>
                                        <p:tav tm="78650">
                                          <p:val>
                                            <p:fltVal val="1.1167"/>
                                          </p:val>
                                        </p:tav>
                                        <p:tav tm="79780">
                                          <p:val>
                                            <p:fltVal val="1.1178"/>
                                          </p:val>
                                        </p:tav>
                                        <p:tav tm="80900">
                                          <p:val>
                                            <p:fltVal val="1.1179"/>
                                          </p:val>
                                        </p:tav>
                                        <p:tav tm="82020">
                                          <p:val>
                                            <p:fltVal val="1.1167"/>
                                          </p:val>
                                        </p:tav>
                                        <p:tav tm="83150">
                                          <p:val>
                                            <p:fltVal val="1.1107"/>
                                          </p:val>
                                        </p:tav>
                                        <p:tav tm="84270">
                                          <p:val>
                                            <p:fltVal val="1.0959"/>
                                          </p:val>
                                        </p:tav>
                                        <p:tav tm="85390">
                                          <p:val>
                                            <p:fltVal val="1.0683"/>
                                          </p:val>
                                        </p:tav>
                                        <p:tav tm="86520">
                                          <p:val>
                                            <p:fltVal val="1.0342"/>
                                          </p:val>
                                        </p:tav>
                                        <p:tav tm="87640">
                                          <p:val>
                                            <p:fltVal val="1.0135"/>
                                          </p:val>
                                        </p:tav>
                                        <p:tav tm="88760">
                                          <p:val>
                                            <p:fltVal val="1.0034"/>
                                          </p:val>
                                        </p:tav>
                                        <p:tav tm="89890">
                                          <p:val>
                                            <p:fltVal val="1.0002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50291A0-B955-4CE1-B908-4AA1D08C71F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>
                <a:solidFill>
                  <a:srgbClr val="800000"/>
                </a:solidFill>
                <a:latin typeface="Arial Black" panose="020B0A04020102020204" pitchFamily="34" charset="0"/>
              </a:rPr>
              <a:t>Сайт </a:t>
            </a:r>
            <a:r>
              <a:rPr lang="en-US" dirty="0" err="1">
                <a:solidFill>
                  <a:srgbClr val="800000"/>
                </a:solidFill>
                <a:latin typeface="Arial Black" panose="020B0A04020102020204" pitchFamily="34" charset="0"/>
              </a:rPr>
              <a:t>Verconter</a:t>
            </a:r>
            <a:endParaRPr lang="ru-RU" dirty="0">
              <a:solidFill>
                <a:srgbClr val="800000"/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02D6658-73DE-4EF6-B503-CD2F9075DF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823012"/>
            <a:ext cx="9144000" cy="434788"/>
          </a:xfrm>
        </p:spPr>
        <p:txBody>
          <a:bodyPr/>
          <a:lstStyle/>
          <a:p>
            <a:r>
              <a:rPr lang="ru-RU" dirty="0"/>
              <a:t>Подготовил Михаил Гуслев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8246006-91CE-4654-BDE6-379AE7CE6A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3276" y="990676"/>
            <a:ext cx="1219048" cy="1219048"/>
          </a:xfrm>
          <a:prstGeom prst="rect">
            <a:avLst/>
          </a:prstGeom>
        </p:spPr>
      </p:pic>
      <p:sp>
        <p:nvSpPr>
          <p:cNvPr id="15" name="Овал 14">
            <a:extLst>
              <a:ext uri="{FF2B5EF4-FFF2-40B4-BE49-F238E27FC236}">
                <a16:creationId xmlns:a16="http://schemas.microsoft.com/office/drawing/2014/main" id="{53E7156A-D2C5-47E4-93F1-9A45DA117AA8}"/>
              </a:ext>
            </a:extLst>
          </p:cNvPr>
          <p:cNvSpPr/>
          <p:nvPr/>
        </p:nvSpPr>
        <p:spPr>
          <a:xfrm>
            <a:off x="609600" y="8230564"/>
            <a:ext cx="2781300" cy="2781300"/>
          </a:xfrm>
          <a:prstGeom prst="ellipse">
            <a:avLst/>
          </a:prstGeom>
          <a:solidFill>
            <a:srgbClr val="FF0000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Овал 15">
            <a:extLst>
              <a:ext uri="{FF2B5EF4-FFF2-40B4-BE49-F238E27FC236}">
                <a16:creationId xmlns:a16="http://schemas.microsoft.com/office/drawing/2014/main" id="{BE8528D3-6FAB-41D2-BFB1-8FB029498A32}"/>
              </a:ext>
            </a:extLst>
          </p:cNvPr>
          <p:cNvSpPr/>
          <p:nvPr/>
        </p:nvSpPr>
        <p:spPr>
          <a:xfrm>
            <a:off x="4381500" y="7316164"/>
            <a:ext cx="914400" cy="914400"/>
          </a:xfrm>
          <a:prstGeom prst="ellipse">
            <a:avLst/>
          </a:prstGeom>
          <a:solidFill>
            <a:srgbClr val="FF0000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Овал 16">
            <a:extLst>
              <a:ext uri="{FF2B5EF4-FFF2-40B4-BE49-F238E27FC236}">
                <a16:creationId xmlns:a16="http://schemas.microsoft.com/office/drawing/2014/main" id="{8032D9B9-6807-4408-86A0-5B6E566F50DE}"/>
              </a:ext>
            </a:extLst>
          </p:cNvPr>
          <p:cNvSpPr/>
          <p:nvPr/>
        </p:nvSpPr>
        <p:spPr>
          <a:xfrm>
            <a:off x="4381500" y="11667502"/>
            <a:ext cx="4351338" cy="4351338"/>
          </a:xfrm>
          <a:prstGeom prst="ellipse">
            <a:avLst/>
          </a:prstGeom>
          <a:solidFill>
            <a:srgbClr val="FF0000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Овал 17">
            <a:extLst>
              <a:ext uri="{FF2B5EF4-FFF2-40B4-BE49-F238E27FC236}">
                <a16:creationId xmlns:a16="http://schemas.microsoft.com/office/drawing/2014/main" id="{6EB24209-760C-42E0-9AD3-066C8F808CBC}"/>
              </a:ext>
            </a:extLst>
          </p:cNvPr>
          <p:cNvSpPr/>
          <p:nvPr/>
        </p:nvSpPr>
        <p:spPr>
          <a:xfrm>
            <a:off x="7818438" y="7316164"/>
            <a:ext cx="2781300" cy="2781300"/>
          </a:xfrm>
          <a:prstGeom prst="ellipse">
            <a:avLst/>
          </a:prstGeom>
          <a:solidFill>
            <a:srgbClr val="FF0000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Овал 18">
            <a:extLst>
              <a:ext uri="{FF2B5EF4-FFF2-40B4-BE49-F238E27FC236}">
                <a16:creationId xmlns:a16="http://schemas.microsoft.com/office/drawing/2014/main" id="{CF23CA06-9DFA-4723-B1E2-4F72C5114622}"/>
              </a:ext>
            </a:extLst>
          </p:cNvPr>
          <p:cNvSpPr/>
          <p:nvPr/>
        </p:nvSpPr>
        <p:spPr>
          <a:xfrm>
            <a:off x="10599738" y="11011864"/>
            <a:ext cx="1592262" cy="1592262"/>
          </a:xfrm>
          <a:prstGeom prst="ellipse">
            <a:avLst/>
          </a:prstGeom>
          <a:solidFill>
            <a:srgbClr val="FF0000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0848391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8DE47EF-F361-43AA-AA58-FB5B9FFEE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rgbClr val="C00000"/>
                </a:solidFill>
                <a:latin typeface="Arial Black" panose="020B0A04020102020204" pitchFamily="34" charset="0"/>
              </a:rPr>
              <a:t>Цель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BEAA3A5-D82D-42D6-938B-4209A696D7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>
                <a:latin typeface="Bahnschrift" panose="020B0502040204020203" pitchFamily="34" charset="0"/>
              </a:rPr>
              <a:t>Создать сайт помогающий людям быстро сконвертировать файлы</a:t>
            </a:r>
          </a:p>
        </p:txBody>
      </p:sp>
      <p:sp>
        <p:nvSpPr>
          <p:cNvPr id="9" name="Овал 8">
            <a:extLst>
              <a:ext uri="{FF2B5EF4-FFF2-40B4-BE49-F238E27FC236}">
                <a16:creationId xmlns:a16="http://schemas.microsoft.com/office/drawing/2014/main" id="{AF7D41B6-38AF-4400-8E1E-BDFDECA14BA3}"/>
              </a:ext>
            </a:extLst>
          </p:cNvPr>
          <p:cNvSpPr/>
          <p:nvPr/>
        </p:nvSpPr>
        <p:spPr>
          <a:xfrm>
            <a:off x="1905000" y="-5594179"/>
            <a:ext cx="2781300" cy="2781300"/>
          </a:xfrm>
          <a:prstGeom prst="ellipse">
            <a:avLst/>
          </a:prstGeom>
          <a:solidFill>
            <a:srgbClr val="FF0000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Овал 9">
            <a:extLst>
              <a:ext uri="{FF2B5EF4-FFF2-40B4-BE49-F238E27FC236}">
                <a16:creationId xmlns:a16="http://schemas.microsoft.com/office/drawing/2014/main" id="{32823C1F-93DA-4881-99C5-24832B475666}"/>
              </a:ext>
            </a:extLst>
          </p:cNvPr>
          <p:cNvSpPr/>
          <p:nvPr/>
        </p:nvSpPr>
        <p:spPr>
          <a:xfrm>
            <a:off x="10786269" y="-7293598"/>
            <a:ext cx="914400" cy="914400"/>
          </a:xfrm>
          <a:prstGeom prst="ellipse">
            <a:avLst/>
          </a:prstGeom>
          <a:solidFill>
            <a:srgbClr val="FF0000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>
            <a:extLst>
              <a:ext uri="{FF2B5EF4-FFF2-40B4-BE49-F238E27FC236}">
                <a16:creationId xmlns:a16="http://schemas.microsoft.com/office/drawing/2014/main" id="{7C94B551-A879-4830-BAE6-BFE6E6659C70}"/>
              </a:ext>
            </a:extLst>
          </p:cNvPr>
          <p:cNvSpPr/>
          <p:nvPr/>
        </p:nvSpPr>
        <p:spPr>
          <a:xfrm>
            <a:off x="-4351338" y="-6379198"/>
            <a:ext cx="4351338" cy="4351338"/>
          </a:xfrm>
          <a:prstGeom prst="ellipse">
            <a:avLst/>
          </a:prstGeom>
          <a:solidFill>
            <a:srgbClr val="FF0000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Овал 11">
            <a:extLst>
              <a:ext uri="{FF2B5EF4-FFF2-40B4-BE49-F238E27FC236}">
                <a16:creationId xmlns:a16="http://schemas.microsoft.com/office/drawing/2014/main" id="{1C840930-CCDF-477E-A268-5235C09F0820}"/>
              </a:ext>
            </a:extLst>
          </p:cNvPr>
          <p:cNvSpPr/>
          <p:nvPr/>
        </p:nvSpPr>
        <p:spPr>
          <a:xfrm>
            <a:off x="8919369" y="-10502276"/>
            <a:ext cx="2781300" cy="2781300"/>
          </a:xfrm>
          <a:prstGeom prst="ellipse">
            <a:avLst/>
          </a:prstGeom>
          <a:solidFill>
            <a:srgbClr val="FF0000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id="{F6C30F65-D0BC-4C8F-9D24-592FA3131C3C}"/>
              </a:ext>
            </a:extLst>
          </p:cNvPr>
          <p:cNvSpPr/>
          <p:nvPr/>
        </p:nvSpPr>
        <p:spPr>
          <a:xfrm>
            <a:off x="312738" y="-2090736"/>
            <a:ext cx="1592262" cy="1592262"/>
          </a:xfrm>
          <a:prstGeom prst="ellipse">
            <a:avLst/>
          </a:prstGeom>
          <a:solidFill>
            <a:srgbClr val="FF0000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9174519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5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DC9B025-BF57-4A93-8523-2FF5001264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rgbClr val="C00000"/>
                </a:solidFill>
                <a:latin typeface="Arial Black" panose="020B0A04020102020204" pitchFamily="34" charset="0"/>
              </a:rPr>
              <a:t>Задачи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78825A0-EDFC-463A-B5DB-DC49CB55FB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>
                <a:latin typeface="Bahnschrift" panose="020B0502040204020203" pitchFamily="34" charset="0"/>
              </a:rPr>
              <a:t>Сделать сервер на </a:t>
            </a:r>
            <a:r>
              <a:rPr lang="en-US" dirty="0">
                <a:latin typeface="Bahnschrift" panose="020B0502040204020203" pitchFamily="34" charset="0"/>
              </a:rPr>
              <a:t>Flask</a:t>
            </a:r>
          </a:p>
          <a:p>
            <a:r>
              <a:rPr lang="ru-RU" dirty="0">
                <a:latin typeface="Bahnschrift" panose="020B0502040204020203" pitchFamily="34" charset="0"/>
              </a:rPr>
              <a:t>Сделать странички на </a:t>
            </a:r>
            <a:r>
              <a:rPr lang="en-US" dirty="0">
                <a:latin typeface="Bahnschrift" panose="020B0502040204020203" pitchFamily="34" charset="0"/>
              </a:rPr>
              <a:t>html </a:t>
            </a:r>
            <a:r>
              <a:rPr lang="ru-RU" dirty="0">
                <a:latin typeface="Bahnschrift" panose="020B0502040204020203" pitchFamily="34" charset="0"/>
              </a:rPr>
              <a:t>+ </a:t>
            </a:r>
            <a:r>
              <a:rPr lang="en-US" dirty="0" err="1">
                <a:latin typeface="Bahnschrift" panose="020B0502040204020203" pitchFamily="34" charset="0"/>
              </a:rPr>
              <a:t>css</a:t>
            </a:r>
            <a:endParaRPr lang="en-US" dirty="0">
              <a:latin typeface="Bahnschrift" panose="020B0502040204020203" pitchFamily="34" charset="0"/>
            </a:endParaRPr>
          </a:p>
          <a:p>
            <a:r>
              <a:rPr lang="ru-RU" dirty="0">
                <a:latin typeface="Bahnschrift" panose="020B0502040204020203" pitchFamily="34" charset="0"/>
              </a:rPr>
              <a:t>Придумать алгоритм для конвертирования файлов</a:t>
            </a:r>
          </a:p>
          <a:p>
            <a:r>
              <a:rPr lang="ru-RU" dirty="0" err="1">
                <a:latin typeface="Bahnschrift" panose="020B0502040204020203" pitchFamily="34" charset="0"/>
              </a:rPr>
              <a:t>Захостить</a:t>
            </a:r>
            <a:endParaRPr lang="ru-RU" dirty="0">
              <a:latin typeface="Bahnschrift" panose="020B0502040204020203" pitchFamily="34" charset="0"/>
            </a:endParaRPr>
          </a:p>
        </p:txBody>
      </p:sp>
      <p:sp>
        <p:nvSpPr>
          <p:cNvPr id="12" name="Стрелка: изогнутая 11">
            <a:extLst>
              <a:ext uri="{FF2B5EF4-FFF2-40B4-BE49-F238E27FC236}">
                <a16:creationId xmlns:a16="http://schemas.microsoft.com/office/drawing/2014/main" id="{8142DB0E-6876-4E94-A6FF-CA122ADD5732}"/>
              </a:ext>
            </a:extLst>
          </p:cNvPr>
          <p:cNvSpPr/>
          <p:nvPr/>
        </p:nvSpPr>
        <p:spPr>
          <a:xfrm rot="16200000" flipH="1" flipV="1">
            <a:off x="21173897" y="-4912894"/>
            <a:ext cx="961231" cy="1480377"/>
          </a:xfrm>
          <a:prstGeom prst="ben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3" name="Прямоугольник: скругленные углы 12">
            <a:extLst>
              <a:ext uri="{FF2B5EF4-FFF2-40B4-BE49-F238E27FC236}">
                <a16:creationId xmlns:a16="http://schemas.microsoft.com/office/drawing/2014/main" id="{C09E1142-458C-4A59-AE68-7E43746FB23A}"/>
              </a:ext>
            </a:extLst>
          </p:cNvPr>
          <p:cNvSpPr/>
          <p:nvPr/>
        </p:nvSpPr>
        <p:spPr>
          <a:xfrm>
            <a:off x="19549074" y="3032125"/>
            <a:ext cx="2349500" cy="961232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Bahnschrift" panose="020B0502040204020203" pitchFamily="34" charset="0"/>
              </a:rPr>
              <a:t>Converter1</a:t>
            </a:r>
            <a:endParaRPr lang="ru-RU" sz="2000" dirty="0">
              <a:solidFill>
                <a:schemeClr val="tx1"/>
              </a:solidFill>
              <a:latin typeface="Bahnschrift" panose="020B0502040204020203" pitchFamily="34" charset="0"/>
            </a:endParaRPr>
          </a:p>
        </p:txBody>
      </p:sp>
      <p:sp>
        <p:nvSpPr>
          <p:cNvPr id="14" name="Прямоугольник: скругленные углы 13">
            <a:extLst>
              <a:ext uri="{FF2B5EF4-FFF2-40B4-BE49-F238E27FC236}">
                <a16:creationId xmlns:a16="http://schemas.microsoft.com/office/drawing/2014/main" id="{4DB9E670-8238-4C23-B996-F46C1BE594E2}"/>
              </a:ext>
            </a:extLst>
          </p:cNvPr>
          <p:cNvSpPr/>
          <p:nvPr/>
        </p:nvSpPr>
        <p:spPr>
          <a:xfrm>
            <a:off x="8507024" y="11707045"/>
            <a:ext cx="2400300" cy="791370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Bahnschrift" panose="020B0502040204020203" pitchFamily="34" charset="0"/>
              </a:rPr>
              <a:t>Converter</a:t>
            </a:r>
            <a:endParaRPr lang="ru-RU" sz="2400" dirty="0">
              <a:solidFill>
                <a:schemeClr val="tx1"/>
              </a:solidFill>
              <a:latin typeface="Bahnschrift" panose="020B0502040204020203" pitchFamily="34" charset="0"/>
            </a:endParaRPr>
          </a:p>
        </p:txBody>
      </p:sp>
      <p:sp>
        <p:nvSpPr>
          <p:cNvPr id="15" name="Стрелка: изогнутая 14">
            <a:extLst>
              <a:ext uri="{FF2B5EF4-FFF2-40B4-BE49-F238E27FC236}">
                <a16:creationId xmlns:a16="http://schemas.microsoft.com/office/drawing/2014/main" id="{F8ED9A7E-B149-45BB-8EC2-45CD9630352B}"/>
              </a:ext>
            </a:extLst>
          </p:cNvPr>
          <p:cNvSpPr/>
          <p:nvPr/>
        </p:nvSpPr>
        <p:spPr>
          <a:xfrm flipH="1" flipV="1">
            <a:off x="17758464" y="8202152"/>
            <a:ext cx="2512024" cy="1294605"/>
          </a:xfrm>
          <a:prstGeom prst="bentArrow">
            <a:avLst>
              <a:gd name="adj1" fmla="val 25000"/>
              <a:gd name="adj2" fmla="val 24558"/>
              <a:gd name="adj3" fmla="val 25000"/>
              <a:gd name="adj4" fmla="val 4375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6" name="Прямоугольник: скругленные углы 15">
            <a:extLst>
              <a:ext uri="{FF2B5EF4-FFF2-40B4-BE49-F238E27FC236}">
                <a16:creationId xmlns:a16="http://schemas.microsoft.com/office/drawing/2014/main" id="{E6FF6FBA-5247-4394-904E-42F747F7F71D}"/>
              </a:ext>
            </a:extLst>
          </p:cNvPr>
          <p:cNvSpPr/>
          <p:nvPr/>
        </p:nvSpPr>
        <p:spPr>
          <a:xfrm>
            <a:off x="-3168431" y="-5665096"/>
            <a:ext cx="2603500" cy="981075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Bahnschrift" panose="020B0502040204020203" pitchFamily="34" charset="0"/>
              </a:rPr>
              <a:t>Converter2</a:t>
            </a:r>
            <a:endParaRPr lang="ru-RU" sz="2000" dirty="0">
              <a:solidFill>
                <a:schemeClr val="tx1"/>
              </a:solidFill>
              <a:latin typeface="Bahnschrift" panose="020B0502040204020203" pitchFamily="34" charset="0"/>
            </a:endParaRPr>
          </a:p>
        </p:txBody>
      </p:sp>
      <p:sp>
        <p:nvSpPr>
          <p:cNvPr id="17" name="Стрелка: изогнутая 16">
            <a:extLst>
              <a:ext uri="{FF2B5EF4-FFF2-40B4-BE49-F238E27FC236}">
                <a16:creationId xmlns:a16="http://schemas.microsoft.com/office/drawing/2014/main" id="{872CB061-C41B-41F2-97F3-72D4BBB858A1}"/>
              </a:ext>
            </a:extLst>
          </p:cNvPr>
          <p:cNvSpPr/>
          <p:nvPr/>
        </p:nvSpPr>
        <p:spPr>
          <a:xfrm rot="16200000">
            <a:off x="-966318" y="11199045"/>
            <a:ext cx="1170781" cy="1807369"/>
          </a:xfrm>
          <a:prstGeom prst="ben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8" name="Прямоугольник: скругленные углы 17">
            <a:extLst>
              <a:ext uri="{FF2B5EF4-FFF2-40B4-BE49-F238E27FC236}">
                <a16:creationId xmlns:a16="http://schemas.microsoft.com/office/drawing/2014/main" id="{AD63CA17-B04C-4AE6-99AE-BF02E27DDCE4}"/>
              </a:ext>
            </a:extLst>
          </p:cNvPr>
          <p:cNvSpPr/>
          <p:nvPr/>
        </p:nvSpPr>
        <p:spPr>
          <a:xfrm>
            <a:off x="6157524" y="-2446721"/>
            <a:ext cx="2349500" cy="1069976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chemeClr val="tx1"/>
                </a:solidFill>
                <a:latin typeface="Bahnschrift" panose="020B0502040204020203" pitchFamily="34" charset="0"/>
              </a:rPr>
              <a:t>Converter_last</a:t>
            </a:r>
            <a:endParaRPr lang="ru-RU" sz="2000" dirty="0">
              <a:solidFill>
                <a:schemeClr val="tx1"/>
              </a:solidFill>
              <a:latin typeface="Bahnschrift" panose="020B0502040204020203" pitchFamily="34" charset="0"/>
            </a:endParaRPr>
          </a:p>
        </p:txBody>
      </p:sp>
      <p:sp>
        <p:nvSpPr>
          <p:cNvPr id="19" name="Стрелка: изогнутая 18">
            <a:extLst>
              <a:ext uri="{FF2B5EF4-FFF2-40B4-BE49-F238E27FC236}">
                <a16:creationId xmlns:a16="http://schemas.microsoft.com/office/drawing/2014/main" id="{DC6B3529-A378-4270-9AC3-1EB8D8D91CCC}"/>
              </a:ext>
            </a:extLst>
          </p:cNvPr>
          <p:cNvSpPr/>
          <p:nvPr/>
        </p:nvSpPr>
        <p:spPr>
          <a:xfrm>
            <a:off x="-4617719" y="2834021"/>
            <a:ext cx="2174510" cy="908972"/>
          </a:xfrm>
          <a:prstGeom prst="ben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20" name="Стрелка: вниз 19">
            <a:extLst>
              <a:ext uri="{FF2B5EF4-FFF2-40B4-BE49-F238E27FC236}">
                <a16:creationId xmlns:a16="http://schemas.microsoft.com/office/drawing/2014/main" id="{79754E97-385E-4CF5-8942-F766C1B1D017}"/>
              </a:ext>
            </a:extLst>
          </p:cNvPr>
          <p:cNvSpPr/>
          <p:nvPr/>
        </p:nvSpPr>
        <p:spPr>
          <a:xfrm>
            <a:off x="12579204" y="3695104"/>
            <a:ext cx="459776" cy="596505"/>
          </a:xfrm>
          <a:prstGeom prst="down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Прямоугольник: скругленные углы 20">
            <a:extLst>
              <a:ext uri="{FF2B5EF4-FFF2-40B4-BE49-F238E27FC236}">
                <a16:creationId xmlns:a16="http://schemas.microsoft.com/office/drawing/2014/main" id="{618811A7-F22C-4327-84DE-69F1EF8A1A98}"/>
              </a:ext>
            </a:extLst>
          </p:cNvPr>
          <p:cNvSpPr/>
          <p:nvPr/>
        </p:nvSpPr>
        <p:spPr>
          <a:xfrm>
            <a:off x="13443506" y="-3238091"/>
            <a:ext cx="2623516" cy="79137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chemeClr val="tx1"/>
                </a:solidFill>
                <a:latin typeface="Bahnschrift" panose="020B0502040204020203" pitchFamily="34" charset="0"/>
              </a:rPr>
              <a:t>Converter_download</a:t>
            </a:r>
            <a:endParaRPr lang="ru-RU" sz="2000" dirty="0">
              <a:solidFill>
                <a:schemeClr val="tx1"/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6555214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5976224-7A79-42DD-B3E8-E51BD29DC3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rgbClr val="C00000"/>
                </a:solidFill>
                <a:latin typeface="Arial Black" panose="020B0A04020102020204" pitchFamily="34" charset="0"/>
              </a:rPr>
              <a:t>Реализация </a:t>
            </a:r>
            <a:r>
              <a:rPr lang="en-US" dirty="0">
                <a:solidFill>
                  <a:srgbClr val="C00000"/>
                </a:solidFill>
                <a:latin typeface="Arial Black" panose="020B0A04020102020204" pitchFamily="34" charset="0"/>
              </a:rPr>
              <a:t>Flask</a:t>
            </a:r>
            <a:endParaRPr lang="ru-RU" dirty="0">
              <a:solidFill>
                <a:srgbClr val="C00000"/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B470869-69A0-41DB-8AE4-546752B017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ru-RU" dirty="0">
                <a:latin typeface="Bahnschrift" panose="020B0502040204020203" pitchFamily="34" charset="0"/>
              </a:rPr>
              <a:t>Самая важная часть проекта. Схема достаточно простая</a:t>
            </a:r>
          </a:p>
        </p:txBody>
      </p:sp>
      <p:sp>
        <p:nvSpPr>
          <p:cNvPr id="19" name="Стрелка: изогнутая 18">
            <a:extLst>
              <a:ext uri="{FF2B5EF4-FFF2-40B4-BE49-F238E27FC236}">
                <a16:creationId xmlns:a16="http://schemas.microsoft.com/office/drawing/2014/main" id="{A0450F6B-B555-4DD4-A1C4-41BB380DDAA2}"/>
              </a:ext>
            </a:extLst>
          </p:cNvPr>
          <p:cNvSpPr/>
          <p:nvPr/>
        </p:nvSpPr>
        <p:spPr>
          <a:xfrm rot="16200000" flipH="1" flipV="1">
            <a:off x="8209773" y="2260455"/>
            <a:ext cx="961231" cy="1480377"/>
          </a:xfrm>
          <a:prstGeom prst="ben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20" name="Прямоугольник: скругленные углы 19">
            <a:extLst>
              <a:ext uri="{FF2B5EF4-FFF2-40B4-BE49-F238E27FC236}">
                <a16:creationId xmlns:a16="http://schemas.microsoft.com/office/drawing/2014/main" id="{4F178FAA-F236-4CA6-A101-F2F753131150}"/>
              </a:ext>
            </a:extLst>
          </p:cNvPr>
          <p:cNvSpPr/>
          <p:nvPr/>
        </p:nvSpPr>
        <p:spPr>
          <a:xfrm>
            <a:off x="8576274" y="3568700"/>
            <a:ext cx="2349500" cy="961232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Bahnschrift" panose="020B0502040204020203" pitchFamily="34" charset="0"/>
              </a:rPr>
              <a:t>Converter1</a:t>
            </a:r>
            <a:endParaRPr lang="ru-RU" sz="2000" dirty="0">
              <a:solidFill>
                <a:schemeClr val="tx1"/>
              </a:solidFill>
              <a:latin typeface="Bahnschrift" panose="020B0502040204020203" pitchFamily="34" charset="0"/>
            </a:endParaRPr>
          </a:p>
        </p:txBody>
      </p:sp>
      <p:sp>
        <p:nvSpPr>
          <p:cNvPr id="21" name="Прямоугольник: скругленные углы 20">
            <a:extLst>
              <a:ext uri="{FF2B5EF4-FFF2-40B4-BE49-F238E27FC236}">
                <a16:creationId xmlns:a16="http://schemas.microsoft.com/office/drawing/2014/main" id="{3B1E0170-8C48-4D32-9E81-64FF209394E5}"/>
              </a:ext>
            </a:extLst>
          </p:cNvPr>
          <p:cNvSpPr/>
          <p:nvPr/>
        </p:nvSpPr>
        <p:spPr>
          <a:xfrm>
            <a:off x="5367155" y="2362200"/>
            <a:ext cx="2400300" cy="791370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Bahnschrift" panose="020B0502040204020203" pitchFamily="34" charset="0"/>
              </a:rPr>
              <a:t>Converter</a:t>
            </a:r>
            <a:endParaRPr lang="ru-RU" sz="2400" dirty="0">
              <a:solidFill>
                <a:schemeClr val="tx1"/>
              </a:solidFill>
              <a:latin typeface="Bahnschrift" panose="020B0502040204020203" pitchFamily="34" charset="0"/>
            </a:endParaRPr>
          </a:p>
        </p:txBody>
      </p:sp>
      <p:sp>
        <p:nvSpPr>
          <p:cNvPr id="22" name="Стрелка: изогнутая 21">
            <a:extLst>
              <a:ext uri="{FF2B5EF4-FFF2-40B4-BE49-F238E27FC236}">
                <a16:creationId xmlns:a16="http://schemas.microsoft.com/office/drawing/2014/main" id="{2F7E3808-BC63-4492-87F9-102267AF96CE}"/>
              </a:ext>
            </a:extLst>
          </p:cNvPr>
          <p:cNvSpPr/>
          <p:nvPr/>
        </p:nvSpPr>
        <p:spPr>
          <a:xfrm flipH="1" flipV="1">
            <a:off x="7429500" y="4638676"/>
            <a:ext cx="2512024" cy="1294605"/>
          </a:xfrm>
          <a:prstGeom prst="bentArrow">
            <a:avLst>
              <a:gd name="adj1" fmla="val 25000"/>
              <a:gd name="adj2" fmla="val 24558"/>
              <a:gd name="adj3" fmla="val 25000"/>
              <a:gd name="adj4" fmla="val 4375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23" name="Прямоугольник: скругленные углы 22">
            <a:extLst>
              <a:ext uri="{FF2B5EF4-FFF2-40B4-BE49-F238E27FC236}">
                <a16:creationId xmlns:a16="http://schemas.microsoft.com/office/drawing/2014/main" id="{09BD48AF-3304-4F43-96C0-D8582B7C8225}"/>
              </a:ext>
            </a:extLst>
          </p:cNvPr>
          <p:cNvSpPr/>
          <p:nvPr/>
        </p:nvSpPr>
        <p:spPr>
          <a:xfrm>
            <a:off x="4749664" y="5114132"/>
            <a:ext cx="2603500" cy="981075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Bahnschrift" panose="020B0502040204020203" pitchFamily="34" charset="0"/>
              </a:rPr>
              <a:t>Converter2</a:t>
            </a:r>
            <a:endParaRPr lang="ru-RU" sz="2000" dirty="0">
              <a:solidFill>
                <a:schemeClr val="tx1"/>
              </a:solidFill>
              <a:latin typeface="Bahnschrift" panose="020B0502040204020203" pitchFamily="34" charset="0"/>
            </a:endParaRPr>
          </a:p>
        </p:txBody>
      </p:sp>
      <p:sp>
        <p:nvSpPr>
          <p:cNvPr id="24" name="Стрелка: изогнутая 23">
            <a:extLst>
              <a:ext uri="{FF2B5EF4-FFF2-40B4-BE49-F238E27FC236}">
                <a16:creationId xmlns:a16="http://schemas.microsoft.com/office/drawing/2014/main" id="{FBB5F859-F622-4FC5-911F-AEF1BE097D4A}"/>
              </a:ext>
            </a:extLst>
          </p:cNvPr>
          <p:cNvSpPr/>
          <p:nvPr/>
        </p:nvSpPr>
        <p:spPr>
          <a:xfrm rot="16200000">
            <a:off x="3163231" y="4444205"/>
            <a:ext cx="1170781" cy="1807369"/>
          </a:xfrm>
          <a:prstGeom prst="ben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25" name="Прямоугольник: скругленные углы 24">
            <a:extLst>
              <a:ext uri="{FF2B5EF4-FFF2-40B4-BE49-F238E27FC236}">
                <a16:creationId xmlns:a16="http://schemas.microsoft.com/office/drawing/2014/main" id="{4FC41CEA-6EA8-40E9-A474-07F053D57E04}"/>
              </a:ext>
            </a:extLst>
          </p:cNvPr>
          <p:cNvSpPr/>
          <p:nvPr/>
        </p:nvSpPr>
        <p:spPr>
          <a:xfrm>
            <a:off x="2034576" y="3564729"/>
            <a:ext cx="2349500" cy="1069976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chemeClr val="tx1"/>
                </a:solidFill>
                <a:latin typeface="Bahnschrift" panose="020B0502040204020203" pitchFamily="34" charset="0"/>
              </a:rPr>
              <a:t>Converter_last</a:t>
            </a:r>
            <a:endParaRPr lang="ru-RU" sz="2000" dirty="0">
              <a:solidFill>
                <a:schemeClr val="tx1"/>
              </a:solidFill>
              <a:latin typeface="Bahnschrift" panose="020B0502040204020203" pitchFamily="34" charset="0"/>
            </a:endParaRPr>
          </a:p>
        </p:txBody>
      </p:sp>
      <p:sp>
        <p:nvSpPr>
          <p:cNvPr id="26" name="Стрелка: изогнутая 25">
            <a:extLst>
              <a:ext uri="{FF2B5EF4-FFF2-40B4-BE49-F238E27FC236}">
                <a16:creationId xmlns:a16="http://schemas.microsoft.com/office/drawing/2014/main" id="{359F56A4-65A1-4DB5-A006-0FF08A2DD340}"/>
              </a:ext>
            </a:extLst>
          </p:cNvPr>
          <p:cNvSpPr/>
          <p:nvPr/>
        </p:nvSpPr>
        <p:spPr>
          <a:xfrm>
            <a:off x="3009900" y="2520028"/>
            <a:ext cx="2174510" cy="908972"/>
          </a:xfrm>
          <a:prstGeom prst="ben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28" name="Стрелка: вниз 27">
            <a:extLst>
              <a:ext uri="{FF2B5EF4-FFF2-40B4-BE49-F238E27FC236}">
                <a16:creationId xmlns:a16="http://schemas.microsoft.com/office/drawing/2014/main" id="{BCA54ACE-0DAF-4F24-A25B-8B29214960B3}"/>
              </a:ext>
            </a:extLst>
          </p:cNvPr>
          <p:cNvSpPr/>
          <p:nvPr/>
        </p:nvSpPr>
        <p:spPr>
          <a:xfrm>
            <a:off x="6325888" y="3228577"/>
            <a:ext cx="459776" cy="596505"/>
          </a:xfrm>
          <a:prstGeom prst="down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Прямоугольник: скругленные углы 28">
            <a:extLst>
              <a:ext uri="{FF2B5EF4-FFF2-40B4-BE49-F238E27FC236}">
                <a16:creationId xmlns:a16="http://schemas.microsoft.com/office/drawing/2014/main" id="{5B231AD0-7CFC-43A0-B929-E767D79FDB9E}"/>
              </a:ext>
            </a:extLst>
          </p:cNvPr>
          <p:cNvSpPr/>
          <p:nvPr/>
        </p:nvSpPr>
        <p:spPr>
          <a:xfrm>
            <a:off x="5184410" y="3866357"/>
            <a:ext cx="2623516" cy="79137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chemeClr val="tx1"/>
                </a:solidFill>
                <a:latin typeface="Bahnschrift" panose="020B0502040204020203" pitchFamily="34" charset="0"/>
              </a:rPr>
              <a:t>Converter_download</a:t>
            </a:r>
            <a:endParaRPr lang="ru-RU" sz="2000" dirty="0">
              <a:solidFill>
                <a:schemeClr val="tx1"/>
              </a:solidFill>
              <a:latin typeface="Bahnschrift" panose="020B0502040204020203" pitchFamily="34" charset="0"/>
            </a:endParaRPr>
          </a:p>
        </p:txBody>
      </p:sp>
      <p:pic>
        <p:nvPicPr>
          <p:cNvPr id="30" name="Объект 4">
            <a:extLst>
              <a:ext uri="{FF2B5EF4-FFF2-40B4-BE49-F238E27FC236}">
                <a16:creationId xmlns:a16="http://schemas.microsoft.com/office/drawing/2014/main" id="{69D25E83-BBD9-4D4A-B83A-241A5ADEA2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5182388" y="36708706"/>
            <a:ext cx="6414388" cy="3260051"/>
          </a:xfrm>
          <a:prstGeom prst="rect">
            <a:avLst/>
          </a:prstGeom>
        </p:spPr>
      </p:pic>
      <p:sp>
        <p:nvSpPr>
          <p:cNvPr id="31" name="Стрелка: развернутая 30">
            <a:extLst>
              <a:ext uri="{FF2B5EF4-FFF2-40B4-BE49-F238E27FC236}">
                <a16:creationId xmlns:a16="http://schemas.microsoft.com/office/drawing/2014/main" id="{22EFEFC2-EFFE-4573-A183-114C4569B208}"/>
              </a:ext>
            </a:extLst>
          </p:cNvPr>
          <p:cNvSpPr/>
          <p:nvPr/>
        </p:nvSpPr>
        <p:spPr>
          <a:xfrm rot="16200000" flipH="1">
            <a:off x="-1847662" y="947388"/>
            <a:ext cx="777876" cy="938912"/>
          </a:xfrm>
          <a:prstGeom prst="uturn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F2EBD48-4B35-44D8-BE87-3E92C0D92E2E}"/>
              </a:ext>
            </a:extLst>
          </p:cNvPr>
          <p:cNvSpPr txBox="1"/>
          <p:nvPr/>
        </p:nvSpPr>
        <p:spPr>
          <a:xfrm>
            <a:off x="7670237" y="-6426559"/>
            <a:ext cx="4940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err="1">
                <a:latin typeface="Bahnschrift" panose="020B0502040204020203" pitchFamily="34" charset="0"/>
              </a:rPr>
              <a:t>Навбар</a:t>
            </a:r>
            <a:r>
              <a:rPr lang="ru-RU" sz="2400" dirty="0">
                <a:latin typeface="Bahnschrift" panose="020B0502040204020203" pitchFamily="34" charset="0"/>
              </a:rPr>
              <a:t> (верх страницы)</a:t>
            </a:r>
          </a:p>
        </p:txBody>
      </p:sp>
      <p:sp>
        <p:nvSpPr>
          <p:cNvPr id="33" name="Стрелка: шеврон 32">
            <a:extLst>
              <a:ext uri="{FF2B5EF4-FFF2-40B4-BE49-F238E27FC236}">
                <a16:creationId xmlns:a16="http://schemas.microsoft.com/office/drawing/2014/main" id="{4BF6D2C3-D82A-48E3-A27C-AF2ABD269E69}"/>
              </a:ext>
            </a:extLst>
          </p:cNvPr>
          <p:cNvSpPr/>
          <p:nvPr/>
        </p:nvSpPr>
        <p:spPr>
          <a:xfrm flipH="1">
            <a:off x="-989268" y="-2154240"/>
            <a:ext cx="989268" cy="2168524"/>
          </a:xfrm>
          <a:prstGeom prst="chevron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9E24C20-63FD-4844-B813-B5EE40C920BD}"/>
              </a:ext>
            </a:extLst>
          </p:cNvPr>
          <p:cNvSpPr txBox="1"/>
          <p:nvPr/>
        </p:nvSpPr>
        <p:spPr>
          <a:xfrm>
            <a:off x="4717709" y="-4674554"/>
            <a:ext cx="156165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latin typeface="Bahnschrift" panose="020B0502040204020203" pitchFamily="34" charset="0"/>
              </a:rPr>
              <a:t>Основная часть страницы</a:t>
            </a:r>
          </a:p>
        </p:txBody>
      </p:sp>
      <p:sp>
        <p:nvSpPr>
          <p:cNvPr id="35" name="Стрелка: развернутая 34">
            <a:extLst>
              <a:ext uri="{FF2B5EF4-FFF2-40B4-BE49-F238E27FC236}">
                <a16:creationId xmlns:a16="http://schemas.microsoft.com/office/drawing/2014/main" id="{1C011A01-022C-4093-B500-BFBF79E53C88}"/>
              </a:ext>
            </a:extLst>
          </p:cNvPr>
          <p:cNvSpPr/>
          <p:nvPr/>
        </p:nvSpPr>
        <p:spPr>
          <a:xfrm rot="16200000">
            <a:off x="-2248603" y="3054456"/>
            <a:ext cx="777875" cy="866775"/>
          </a:xfrm>
          <a:prstGeom prst="uturn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551DFC7-7C6D-46FC-BAE2-2737CDF678A8}"/>
              </a:ext>
            </a:extLst>
          </p:cNvPr>
          <p:cNvSpPr txBox="1"/>
          <p:nvPr/>
        </p:nvSpPr>
        <p:spPr>
          <a:xfrm>
            <a:off x="7670237" y="-2460883"/>
            <a:ext cx="10791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latin typeface="Bahnschrift" panose="020B0502040204020203" pitchFamily="34" charset="0"/>
              </a:rPr>
              <a:t>Подвал</a:t>
            </a:r>
          </a:p>
        </p:txBody>
      </p:sp>
    </p:spTree>
    <p:extLst>
      <p:ext uri="{BB962C8B-B14F-4D97-AF65-F5344CB8AC3E}">
        <p14:creationId xmlns:p14="http://schemas.microsoft.com/office/powerpoint/2010/main" val="329263548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FE89BF8-12E0-4338-BB44-0CBBB9725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rgbClr val="C00000"/>
                </a:solidFill>
                <a:latin typeface="Arial Black" panose="020B0A04020102020204" pitchFamily="34" charset="0"/>
              </a:rPr>
              <a:t>Странички </a:t>
            </a:r>
            <a:r>
              <a:rPr lang="en-US" dirty="0">
                <a:solidFill>
                  <a:srgbClr val="C00000"/>
                </a:solidFill>
                <a:latin typeface="Arial Black" panose="020B0A04020102020204" pitchFamily="34" charset="0"/>
              </a:rPr>
              <a:t>html</a:t>
            </a:r>
            <a:endParaRPr lang="ru-RU" dirty="0">
              <a:solidFill>
                <a:srgbClr val="C00000"/>
              </a:solidFill>
              <a:latin typeface="Arial Black" panose="020B0A04020102020204" pitchFamily="34" charset="0"/>
            </a:endParaRP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5211901C-7B61-49BC-A304-C41C6E0857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50312" y="2549525"/>
            <a:ext cx="6414388" cy="3260051"/>
          </a:xfrm>
        </p:spPr>
      </p:pic>
      <p:sp>
        <p:nvSpPr>
          <p:cNvPr id="6" name="Стрелка: развернутая 5">
            <a:extLst>
              <a:ext uri="{FF2B5EF4-FFF2-40B4-BE49-F238E27FC236}">
                <a16:creationId xmlns:a16="http://schemas.microsoft.com/office/drawing/2014/main" id="{C0EFE2B9-3E9E-4047-82D4-703B2C8B82D1}"/>
              </a:ext>
            </a:extLst>
          </p:cNvPr>
          <p:cNvSpPr/>
          <p:nvPr/>
        </p:nvSpPr>
        <p:spPr>
          <a:xfrm rot="16200000" flipH="1">
            <a:off x="2391918" y="2040382"/>
            <a:ext cx="777876" cy="938912"/>
          </a:xfrm>
          <a:prstGeom prst="uturn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07039C-1B03-4B72-A929-591F2AE749D9}"/>
              </a:ext>
            </a:extLst>
          </p:cNvPr>
          <p:cNvSpPr txBox="1"/>
          <p:nvPr/>
        </p:nvSpPr>
        <p:spPr>
          <a:xfrm>
            <a:off x="3390900" y="1965880"/>
            <a:ext cx="4940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err="1">
                <a:latin typeface="Bahnschrift" panose="020B0502040204020203" pitchFamily="34" charset="0"/>
              </a:rPr>
              <a:t>Навбар</a:t>
            </a:r>
            <a:r>
              <a:rPr lang="ru-RU" sz="2400" dirty="0">
                <a:latin typeface="Bahnschrift" panose="020B0502040204020203" pitchFamily="34" charset="0"/>
              </a:rPr>
              <a:t> (верх страницы)</a:t>
            </a:r>
          </a:p>
        </p:txBody>
      </p:sp>
      <p:sp>
        <p:nvSpPr>
          <p:cNvPr id="8" name="Стрелка: шеврон 7">
            <a:extLst>
              <a:ext uri="{FF2B5EF4-FFF2-40B4-BE49-F238E27FC236}">
                <a16:creationId xmlns:a16="http://schemas.microsoft.com/office/drawing/2014/main" id="{10711D09-D903-46D6-A510-0CB6ED998B27}"/>
              </a:ext>
            </a:extLst>
          </p:cNvPr>
          <p:cNvSpPr/>
          <p:nvPr/>
        </p:nvSpPr>
        <p:spPr>
          <a:xfrm flipH="1">
            <a:off x="2133600" y="3095288"/>
            <a:ext cx="989268" cy="2168524"/>
          </a:xfrm>
          <a:prstGeom prst="chevron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BB01A5-6703-449D-80C7-F6FE36C4E4D6}"/>
              </a:ext>
            </a:extLst>
          </p:cNvPr>
          <p:cNvSpPr txBox="1"/>
          <p:nvPr/>
        </p:nvSpPr>
        <p:spPr>
          <a:xfrm>
            <a:off x="438372" y="3717885"/>
            <a:ext cx="156165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latin typeface="Bahnschrift" panose="020B0502040204020203" pitchFamily="34" charset="0"/>
              </a:rPr>
              <a:t>Основная часть страницы</a:t>
            </a:r>
          </a:p>
        </p:txBody>
      </p:sp>
      <p:sp>
        <p:nvSpPr>
          <p:cNvPr id="12" name="Стрелка: развернутая 11">
            <a:extLst>
              <a:ext uri="{FF2B5EF4-FFF2-40B4-BE49-F238E27FC236}">
                <a16:creationId xmlns:a16="http://schemas.microsoft.com/office/drawing/2014/main" id="{5666C280-E6FD-47C7-B2D1-EA9661CA88F4}"/>
              </a:ext>
            </a:extLst>
          </p:cNvPr>
          <p:cNvSpPr/>
          <p:nvPr/>
        </p:nvSpPr>
        <p:spPr>
          <a:xfrm rot="16200000">
            <a:off x="2355850" y="5415874"/>
            <a:ext cx="777875" cy="866775"/>
          </a:xfrm>
          <a:prstGeom prst="uturn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8D5094-40CD-4D96-B5A5-2D9567E740CF}"/>
              </a:ext>
            </a:extLst>
          </p:cNvPr>
          <p:cNvSpPr txBox="1"/>
          <p:nvPr/>
        </p:nvSpPr>
        <p:spPr>
          <a:xfrm>
            <a:off x="3390900" y="5931556"/>
            <a:ext cx="10791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latin typeface="Bahnschrift" panose="020B0502040204020203" pitchFamily="34" charset="0"/>
              </a:rPr>
              <a:t>Подвал</a:t>
            </a:r>
          </a:p>
        </p:txBody>
      </p:sp>
    </p:spTree>
    <p:extLst>
      <p:ext uri="{BB962C8B-B14F-4D97-AF65-F5344CB8AC3E}">
        <p14:creationId xmlns:p14="http://schemas.microsoft.com/office/powerpoint/2010/main" val="210388088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25D56B3-9810-4578-9B17-798186466E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rgbClr val="C00000"/>
                </a:solidFill>
                <a:latin typeface="Arial Black" panose="020B0A04020102020204" pitchFamily="34" charset="0"/>
              </a:rPr>
              <a:t>Конвертирование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008F086-23BD-4708-A9A9-B949CBD93F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>
                <a:latin typeface="Bahnschrift" panose="020B0502040204020203" pitchFamily="34" charset="0"/>
              </a:rPr>
              <a:t>Конвертирование происходит с помощью инструмента </a:t>
            </a:r>
            <a:r>
              <a:rPr lang="en-US" dirty="0" err="1">
                <a:latin typeface="Bahnschrift" panose="020B0502040204020203" pitchFamily="34" charset="0"/>
              </a:rPr>
              <a:t>ffmpeg</a:t>
            </a:r>
            <a:r>
              <a:rPr lang="en-US" dirty="0">
                <a:latin typeface="Bahnschrift" panose="020B0502040204020203" pitchFamily="34" charset="0"/>
              </a:rPr>
              <a:t>.</a:t>
            </a:r>
          </a:p>
          <a:p>
            <a:pPr marL="0" indent="0">
              <a:buNone/>
            </a:pPr>
            <a:r>
              <a:rPr lang="en-US" dirty="0">
                <a:latin typeface="Bahnschrift" panose="020B0502040204020203" pitchFamily="34" charset="0"/>
              </a:rPr>
              <a:t>   </a:t>
            </a:r>
            <a:r>
              <a:rPr lang="ru-RU" dirty="0">
                <a:latin typeface="Bahnschrift" panose="020B0502040204020203" pitchFamily="34" charset="0"/>
              </a:rPr>
              <a:t>Его можно установить в любую ос через командную строку</a:t>
            </a:r>
          </a:p>
          <a:p>
            <a:pPr marL="0" indent="0">
              <a:buNone/>
            </a:pPr>
            <a:r>
              <a:rPr lang="ru-RU" dirty="0">
                <a:latin typeface="Bahnschrift" panose="020B0502040204020203" pitchFamily="34" charset="0"/>
              </a:rPr>
              <a:t>   в </a:t>
            </a:r>
            <a:r>
              <a:rPr lang="en-US" dirty="0">
                <a:latin typeface="Bahnschrift" panose="020B0502040204020203" pitchFamily="34" charset="0"/>
              </a:rPr>
              <a:t>Windows </a:t>
            </a:r>
            <a:r>
              <a:rPr lang="ru-RU" dirty="0">
                <a:latin typeface="Bahnschrift" panose="020B0502040204020203" pitchFamily="34" charset="0"/>
              </a:rPr>
              <a:t>это </a:t>
            </a:r>
            <a:r>
              <a:rPr lang="en-US" dirty="0" err="1">
                <a:latin typeface="Bahnschrift" panose="020B0502040204020203" pitchFamily="34" charset="0"/>
              </a:rPr>
              <a:t>winget</a:t>
            </a:r>
            <a:r>
              <a:rPr lang="en-US" dirty="0">
                <a:latin typeface="Bahnschrift" panose="020B0502040204020203" pitchFamily="34" charset="0"/>
              </a:rPr>
              <a:t> </a:t>
            </a:r>
            <a:r>
              <a:rPr lang="en-US" dirty="0" err="1">
                <a:latin typeface="Bahnschrift" panose="020B0502040204020203" pitchFamily="34" charset="0"/>
              </a:rPr>
              <a:t>ffmpeg</a:t>
            </a:r>
            <a:endParaRPr lang="en-US" dirty="0">
              <a:latin typeface="Bahnschrift" panose="020B0502040204020203" pitchFamily="34" charset="0"/>
            </a:endParaRPr>
          </a:p>
          <a:p>
            <a:r>
              <a:rPr lang="ru-RU" dirty="0">
                <a:latin typeface="Bahnschrift" panose="020B0502040204020203" pitchFamily="34" charset="0"/>
              </a:rPr>
              <a:t>Сервер получает файл, проверяет его, а затем конвертирует в конечный файл</a:t>
            </a:r>
          </a:p>
          <a:p>
            <a:r>
              <a:rPr lang="ru-RU" dirty="0">
                <a:latin typeface="Bahnschrift" panose="020B0502040204020203" pitchFamily="34" charset="0"/>
              </a:rPr>
              <a:t>Почему </a:t>
            </a:r>
            <a:r>
              <a:rPr lang="en-US" dirty="0" err="1">
                <a:latin typeface="Bahnschrift" panose="020B0502040204020203" pitchFamily="34" charset="0"/>
              </a:rPr>
              <a:t>ffmpeg</a:t>
            </a:r>
            <a:r>
              <a:rPr lang="ru-RU" dirty="0">
                <a:latin typeface="Bahnschrift" panose="020B0502040204020203" pitchFamily="34" charset="0"/>
              </a:rPr>
              <a:t>? В </a:t>
            </a:r>
            <a:r>
              <a:rPr lang="en-US" dirty="0">
                <a:latin typeface="Bahnschrift" panose="020B0502040204020203" pitchFamily="34" charset="0"/>
              </a:rPr>
              <a:t>Python </a:t>
            </a:r>
            <a:r>
              <a:rPr lang="ru-RU" dirty="0">
                <a:latin typeface="Bahnschrift" panose="020B0502040204020203" pitchFamily="34" charset="0"/>
              </a:rPr>
              <a:t>нет библиотек и инструментов, которые позволяют быстро получить результат, а </a:t>
            </a:r>
            <a:r>
              <a:rPr lang="en-US" dirty="0" err="1">
                <a:latin typeface="Bahnschrift" panose="020B0502040204020203" pitchFamily="34" charset="0"/>
              </a:rPr>
              <a:t>ffmpeg</a:t>
            </a:r>
            <a:r>
              <a:rPr lang="en-US" dirty="0">
                <a:latin typeface="Bahnschrift" panose="020B0502040204020203" pitchFamily="34" charset="0"/>
              </a:rPr>
              <a:t> </a:t>
            </a:r>
            <a:r>
              <a:rPr lang="ru-RU" dirty="0">
                <a:latin typeface="Bahnschrift" panose="020B0502040204020203" pitchFamily="34" charset="0"/>
              </a:rPr>
              <a:t>– это быстро и удобно</a:t>
            </a:r>
            <a:endParaRPr lang="en-US" dirty="0">
              <a:latin typeface="Bahnschrift" panose="020B0502040204020203" pitchFamily="34" charset="0"/>
            </a:endParaRPr>
          </a:p>
        </p:txBody>
      </p:sp>
      <p:sp>
        <p:nvSpPr>
          <p:cNvPr id="4" name="Овал 3">
            <a:extLst>
              <a:ext uri="{FF2B5EF4-FFF2-40B4-BE49-F238E27FC236}">
                <a16:creationId xmlns:a16="http://schemas.microsoft.com/office/drawing/2014/main" id="{D067306B-A4ED-4989-87FD-B5CDF7643F15}"/>
              </a:ext>
            </a:extLst>
          </p:cNvPr>
          <p:cNvSpPr/>
          <p:nvPr/>
        </p:nvSpPr>
        <p:spPr>
          <a:xfrm>
            <a:off x="9209088" y="19979368"/>
            <a:ext cx="2781300" cy="2781300"/>
          </a:xfrm>
          <a:prstGeom prst="ellipse">
            <a:avLst/>
          </a:prstGeom>
          <a:solidFill>
            <a:srgbClr val="FF0000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Овал 4">
            <a:extLst>
              <a:ext uri="{FF2B5EF4-FFF2-40B4-BE49-F238E27FC236}">
                <a16:creationId xmlns:a16="http://schemas.microsoft.com/office/drawing/2014/main" id="{066B0DA7-236E-435C-9E16-C646C4910DC4}"/>
              </a:ext>
            </a:extLst>
          </p:cNvPr>
          <p:cNvSpPr/>
          <p:nvPr/>
        </p:nvSpPr>
        <p:spPr>
          <a:xfrm>
            <a:off x="3703638" y="23139388"/>
            <a:ext cx="914400" cy="914400"/>
          </a:xfrm>
          <a:prstGeom prst="ellipse">
            <a:avLst/>
          </a:prstGeom>
          <a:solidFill>
            <a:srgbClr val="FF0000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Овал 5">
            <a:extLst>
              <a:ext uri="{FF2B5EF4-FFF2-40B4-BE49-F238E27FC236}">
                <a16:creationId xmlns:a16="http://schemas.microsoft.com/office/drawing/2014/main" id="{56722019-D3EE-4DE2-B5DE-815B7A714715}"/>
              </a:ext>
            </a:extLst>
          </p:cNvPr>
          <p:cNvSpPr/>
          <p:nvPr/>
        </p:nvSpPr>
        <p:spPr>
          <a:xfrm>
            <a:off x="3920331" y="14450241"/>
            <a:ext cx="4351338" cy="4351338"/>
          </a:xfrm>
          <a:prstGeom prst="ellipse">
            <a:avLst/>
          </a:prstGeom>
          <a:solidFill>
            <a:srgbClr val="FF0000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Овал 6">
            <a:extLst>
              <a:ext uri="{FF2B5EF4-FFF2-40B4-BE49-F238E27FC236}">
                <a16:creationId xmlns:a16="http://schemas.microsoft.com/office/drawing/2014/main" id="{9E353C2E-E057-4B65-8E4C-EE15E6164F81}"/>
              </a:ext>
            </a:extLst>
          </p:cNvPr>
          <p:cNvSpPr/>
          <p:nvPr/>
        </p:nvSpPr>
        <p:spPr>
          <a:xfrm>
            <a:off x="1836738" y="11167624"/>
            <a:ext cx="2781300" cy="2781300"/>
          </a:xfrm>
          <a:prstGeom prst="ellipse">
            <a:avLst/>
          </a:prstGeom>
          <a:solidFill>
            <a:srgbClr val="FF0000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37868EF6-B8A1-463C-8994-3598C69D5466}"/>
              </a:ext>
            </a:extLst>
          </p:cNvPr>
          <p:cNvSpPr/>
          <p:nvPr/>
        </p:nvSpPr>
        <p:spPr>
          <a:xfrm>
            <a:off x="9803607" y="14973953"/>
            <a:ext cx="1592262" cy="1592262"/>
          </a:xfrm>
          <a:prstGeom prst="ellipse">
            <a:avLst/>
          </a:prstGeom>
          <a:solidFill>
            <a:srgbClr val="FF0000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Овал 8">
            <a:extLst>
              <a:ext uri="{FF2B5EF4-FFF2-40B4-BE49-F238E27FC236}">
                <a16:creationId xmlns:a16="http://schemas.microsoft.com/office/drawing/2014/main" id="{EE1D19F3-E606-439C-A341-FC706D280E65}"/>
              </a:ext>
            </a:extLst>
          </p:cNvPr>
          <p:cNvSpPr/>
          <p:nvPr/>
        </p:nvSpPr>
        <p:spPr>
          <a:xfrm>
            <a:off x="-208755" y="20074278"/>
            <a:ext cx="2781300" cy="2781300"/>
          </a:xfrm>
          <a:prstGeom prst="ellipse">
            <a:avLst/>
          </a:prstGeom>
          <a:solidFill>
            <a:srgbClr val="FF0000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Овал 9">
            <a:extLst>
              <a:ext uri="{FF2B5EF4-FFF2-40B4-BE49-F238E27FC236}">
                <a16:creationId xmlns:a16="http://schemas.microsoft.com/office/drawing/2014/main" id="{975F1AF8-3517-455B-86F0-EC6CAC2BD76D}"/>
              </a:ext>
            </a:extLst>
          </p:cNvPr>
          <p:cNvSpPr/>
          <p:nvPr/>
        </p:nvSpPr>
        <p:spPr>
          <a:xfrm>
            <a:off x="4029076" y="8325240"/>
            <a:ext cx="914400" cy="914400"/>
          </a:xfrm>
          <a:prstGeom prst="ellipse">
            <a:avLst/>
          </a:prstGeom>
          <a:solidFill>
            <a:srgbClr val="FF0000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>
            <a:extLst>
              <a:ext uri="{FF2B5EF4-FFF2-40B4-BE49-F238E27FC236}">
                <a16:creationId xmlns:a16="http://schemas.microsoft.com/office/drawing/2014/main" id="{E779396C-6252-4F6D-BE98-918F870E2520}"/>
              </a:ext>
            </a:extLst>
          </p:cNvPr>
          <p:cNvSpPr/>
          <p:nvPr/>
        </p:nvSpPr>
        <p:spPr>
          <a:xfrm>
            <a:off x="8424069" y="9628372"/>
            <a:ext cx="4351338" cy="4351338"/>
          </a:xfrm>
          <a:prstGeom prst="ellipse">
            <a:avLst/>
          </a:prstGeom>
          <a:solidFill>
            <a:srgbClr val="FF0000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Овал 11">
            <a:extLst>
              <a:ext uri="{FF2B5EF4-FFF2-40B4-BE49-F238E27FC236}">
                <a16:creationId xmlns:a16="http://schemas.microsoft.com/office/drawing/2014/main" id="{D371B7D3-5E80-4EB6-82DF-67E0425358F8}"/>
              </a:ext>
            </a:extLst>
          </p:cNvPr>
          <p:cNvSpPr/>
          <p:nvPr/>
        </p:nvSpPr>
        <p:spPr>
          <a:xfrm>
            <a:off x="446088" y="7739326"/>
            <a:ext cx="2781300" cy="2781300"/>
          </a:xfrm>
          <a:prstGeom prst="ellipse">
            <a:avLst/>
          </a:prstGeom>
          <a:solidFill>
            <a:srgbClr val="FF0000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id="{2941B010-7601-4538-B02E-9B95EFAA3299}"/>
              </a:ext>
            </a:extLst>
          </p:cNvPr>
          <p:cNvSpPr/>
          <p:nvPr/>
        </p:nvSpPr>
        <p:spPr>
          <a:xfrm>
            <a:off x="0" y="14973953"/>
            <a:ext cx="1592262" cy="1592262"/>
          </a:xfrm>
          <a:prstGeom prst="ellipse">
            <a:avLst/>
          </a:prstGeom>
          <a:solidFill>
            <a:srgbClr val="FF0000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Овал 13">
            <a:extLst>
              <a:ext uri="{FF2B5EF4-FFF2-40B4-BE49-F238E27FC236}">
                <a16:creationId xmlns:a16="http://schemas.microsoft.com/office/drawing/2014/main" id="{1F22B544-EE30-464C-8E4F-31710FFC4E34}"/>
              </a:ext>
            </a:extLst>
          </p:cNvPr>
          <p:cNvSpPr/>
          <p:nvPr/>
        </p:nvSpPr>
        <p:spPr>
          <a:xfrm>
            <a:off x="6010672" y="8552166"/>
            <a:ext cx="2781300" cy="2781300"/>
          </a:xfrm>
          <a:prstGeom prst="ellipse">
            <a:avLst/>
          </a:prstGeom>
          <a:solidFill>
            <a:srgbClr val="FF0000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Овал 14">
            <a:extLst>
              <a:ext uri="{FF2B5EF4-FFF2-40B4-BE49-F238E27FC236}">
                <a16:creationId xmlns:a16="http://schemas.microsoft.com/office/drawing/2014/main" id="{A3355C8B-76D7-4160-AE8E-A03E2973E719}"/>
              </a:ext>
            </a:extLst>
          </p:cNvPr>
          <p:cNvSpPr/>
          <p:nvPr/>
        </p:nvSpPr>
        <p:spPr>
          <a:xfrm>
            <a:off x="8220869" y="17388239"/>
            <a:ext cx="914400" cy="914400"/>
          </a:xfrm>
          <a:prstGeom prst="ellipse">
            <a:avLst/>
          </a:prstGeom>
          <a:solidFill>
            <a:srgbClr val="FF0000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Овал 15">
            <a:extLst>
              <a:ext uri="{FF2B5EF4-FFF2-40B4-BE49-F238E27FC236}">
                <a16:creationId xmlns:a16="http://schemas.microsoft.com/office/drawing/2014/main" id="{828B3081-41ED-42CB-80CA-BBDC5BC724EA}"/>
              </a:ext>
            </a:extLst>
          </p:cNvPr>
          <p:cNvSpPr/>
          <p:nvPr/>
        </p:nvSpPr>
        <p:spPr>
          <a:xfrm>
            <a:off x="4504532" y="20077319"/>
            <a:ext cx="4351338" cy="4351338"/>
          </a:xfrm>
          <a:prstGeom prst="ellipse">
            <a:avLst/>
          </a:prstGeom>
          <a:solidFill>
            <a:srgbClr val="FF0000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Овал 16">
            <a:extLst>
              <a:ext uri="{FF2B5EF4-FFF2-40B4-BE49-F238E27FC236}">
                <a16:creationId xmlns:a16="http://schemas.microsoft.com/office/drawing/2014/main" id="{AE4590B9-B983-4585-A6EC-8764447863D1}"/>
              </a:ext>
            </a:extLst>
          </p:cNvPr>
          <p:cNvSpPr/>
          <p:nvPr/>
        </p:nvSpPr>
        <p:spPr>
          <a:xfrm>
            <a:off x="1181895" y="25521926"/>
            <a:ext cx="2781300" cy="2781300"/>
          </a:xfrm>
          <a:prstGeom prst="ellipse">
            <a:avLst/>
          </a:prstGeom>
          <a:solidFill>
            <a:srgbClr val="FF0000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Овал 17">
            <a:extLst>
              <a:ext uri="{FF2B5EF4-FFF2-40B4-BE49-F238E27FC236}">
                <a16:creationId xmlns:a16="http://schemas.microsoft.com/office/drawing/2014/main" id="{DA5B090A-1F78-4791-87C3-C4B995709593}"/>
              </a:ext>
            </a:extLst>
          </p:cNvPr>
          <p:cNvSpPr/>
          <p:nvPr/>
        </p:nvSpPr>
        <p:spPr>
          <a:xfrm>
            <a:off x="8678069" y="24535348"/>
            <a:ext cx="1592262" cy="1592262"/>
          </a:xfrm>
          <a:prstGeom prst="ellipse">
            <a:avLst/>
          </a:prstGeom>
          <a:solidFill>
            <a:srgbClr val="FF0000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685175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0">
        <p14:prism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4101A76-8ED9-4947-8CB9-3FA1CB4DEC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rgbClr val="C00000"/>
                </a:solidFill>
                <a:latin typeface="Arial Black" panose="020B0A04020102020204" pitchFamily="34" charset="0"/>
              </a:rPr>
              <a:t>Хостинг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B2AB769-589A-42E6-A8E1-CEDDE629EF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>
                <a:latin typeface="Bahnschrift" panose="020B0502040204020203" pitchFamily="34" charset="0"/>
              </a:rPr>
              <a:t>Так как </a:t>
            </a:r>
            <a:r>
              <a:rPr lang="en-US" dirty="0" err="1">
                <a:latin typeface="Bahnschrift" panose="020B0502040204020203" pitchFamily="34" charset="0"/>
              </a:rPr>
              <a:t>ffmpeg</a:t>
            </a:r>
            <a:r>
              <a:rPr lang="en-US" dirty="0">
                <a:latin typeface="Bahnschrift" panose="020B0502040204020203" pitchFamily="34" charset="0"/>
              </a:rPr>
              <a:t> – </a:t>
            </a:r>
            <a:r>
              <a:rPr lang="ru-RU" dirty="0">
                <a:latin typeface="Bahnschrift" panose="020B0502040204020203" pitchFamily="34" charset="0"/>
              </a:rPr>
              <a:t>консольный инструмент, обычный хостинг по типу </a:t>
            </a:r>
            <a:r>
              <a:rPr lang="en-US" dirty="0" err="1">
                <a:latin typeface="Bahnschrift" panose="020B0502040204020203" pitchFamily="34" charset="0"/>
              </a:rPr>
              <a:t>amvera</a:t>
            </a:r>
            <a:r>
              <a:rPr lang="en-US" dirty="0">
                <a:latin typeface="Bahnschrift" panose="020B0502040204020203" pitchFamily="34" charset="0"/>
              </a:rPr>
              <a:t> </a:t>
            </a:r>
            <a:r>
              <a:rPr lang="ru-RU" dirty="0">
                <a:latin typeface="Bahnschrift" panose="020B0502040204020203" pitchFamily="34" charset="0"/>
              </a:rPr>
              <a:t>мне не подойдет, поэтому я арендовал </a:t>
            </a:r>
            <a:r>
              <a:rPr lang="en-US" dirty="0">
                <a:latin typeface="Bahnschrift" panose="020B0502040204020203" pitchFamily="34" charset="0"/>
              </a:rPr>
              <a:t>VPS </a:t>
            </a:r>
            <a:r>
              <a:rPr lang="ru-RU" dirty="0">
                <a:latin typeface="Bahnschrift" panose="020B0502040204020203" pitchFamily="34" charset="0"/>
              </a:rPr>
              <a:t>сервер, а для большей удобности арендовал домен </a:t>
            </a:r>
            <a:r>
              <a:rPr lang="en-US" dirty="0">
                <a:latin typeface="Bahnschrift" panose="020B0502040204020203" pitchFamily="34" charset="0"/>
                <a:hlinkClick r:id="rId2"/>
              </a:rPr>
              <a:t>verconter.ru</a:t>
            </a:r>
            <a:r>
              <a:rPr lang="ru-RU" dirty="0">
                <a:latin typeface="Bahnschrift" panose="020B0502040204020203" pitchFamily="34" charset="0"/>
                <a:hlinkClick r:id="rId2"/>
              </a:rPr>
              <a:t> </a:t>
            </a:r>
            <a:r>
              <a:rPr lang="ru-RU" dirty="0">
                <a:latin typeface="Bahnschrift" panose="020B0502040204020203" pitchFamily="34" charset="0"/>
              </a:rPr>
              <a:t>и привязал его к серверу</a:t>
            </a:r>
          </a:p>
        </p:txBody>
      </p:sp>
      <p:sp>
        <p:nvSpPr>
          <p:cNvPr id="4" name="Овал 3">
            <a:extLst>
              <a:ext uri="{FF2B5EF4-FFF2-40B4-BE49-F238E27FC236}">
                <a16:creationId xmlns:a16="http://schemas.microsoft.com/office/drawing/2014/main" id="{3E8126A1-6721-4C76-932E-79803574E45C}"/>
              </a:ext>
            </a:extLst>
          </p:cNvPr>
          <p:cNvSpPr/>
          <p:nvPr/>
        </p:nvSpPr>
        <p:spPr>
          <a:xfrm>
            <a:off x="4705350" y="-11289270"/>
            <a:ext cx="2781300" cy="2781300"/>
          </a:xfrm>
          <a:prstGeom prst="ellipse">
            <a:avLst/>
          </a:prstGeom>
          <a:solidFill>
            <a:srgbClr val="FF0000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Овал 4">
            <a:extLst>
              <a:ext uri="{FF2B5EF4-FFF2-40B4-BE49-F238E27FC236}">
                <a16:creationId xmlns:a16="http://schemas.microsoft.com/office/drawing/2014/main" id="{1BC1BF16-A9BD-42D5-B5AE-F3E9FDAE5C82}"/>
              </a:ext>
            </a:extLst>
          </p:cNvPr>
          <p:cNvSpPr/>
          <p:nvPr/>
        </p:nvSpPr>
        <p:spPr>
          <a:xfrm>
            <a:off x="8937820" y="-6906791"/>
            <a:ext cx="914400" cy="914400"/>
          </a:xfrm>
          <a:prstGeom prst="ellipse">
            <a:avLst/>
          </a:prstGeom>
          <a:solidFill>
            <a:srgbClr val="FF0000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Овал 5">
            <a:extLst>
              <a:ext uri="{FF2B5EF4-FFF2-40B4-BE49-F238E27FC236}">
                <a16:creationId xmlns:a16="http://schemas.microsoft.com/office/drawing/2014/main" id="{00813BFD-E277-45DC-94E8-2B3A2503C075}"/>
              </a:ext>
            </a:extLst>
          </p:cNvPr>
          <p:cNvSpPr/>
          <p:nvPr/>
        </p:nvSpPr>
        <p:spPr>
          <a:xfrm>
            <a:off x="35125" y="-6028929"/>
            <a:ext cx="4351338" cy="4351338"/>
          </a:xfrm>
          <a:prstGeom prst="ellipse">
            <a:avLst/>
          </a:prstGeom>
          <a:solidFill>
            <a:srgbClr val="FF0000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Овал 6">
            <a:extLst>
              <a:ext uri="{FF2B5EF4-FFF2-40B4-BE49-F238E27FC236}">
                <a16:creationId xmlns:a16="http://schemas.microsoft.com/office/drawing/2014/main" id="{3F08BEEC-60E9-4319-A559-3C84AD093B24}"/>
              </a:ext>
            </a:extLst>
          </p:cNvPr>
          <p:cNvSpPr/>
          <p:nvPr/>
        </p:nvSpPr>
        <p:spPr>
          <a:xfrm>
            <a:off x="5062487" y="-14097945"/>
            <a:ext cx="2781300" cy="2781300"/>
          </a:xfrm>
          <a:prstGeom prst="ellipse">
            <a:avLst/>
          </a:prstGeom>
          <a:solidFill>
            <a:srgbClr val="FF0000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09DB323F-CD4E-4CF7-8BE8-B42A7DB8B0CB}"/>
              </a:ext>
            </a:extLst>
          </p:cNvPr>
          <p:cNvSpPr/>
          <p:nvPr/>
        </p:nvSpPr>
        <p:spPr>
          <a:xfrm>
            <a:off x="4118469" y="-4847594"/>
            <a:ext cx="1592262" cy="1592262"/>
          </a:xfrm>
          <a:prstGeom prst="ellipse">
            <a:avLst/>
          </a:prstGeom>
          <a:solidFill>
            <a:srgbClr val="FF0000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Овал 8">
            <a:extLst>
              <a:ext uri="{FF2B5EF4-FFF2-40B4-BE49-F238E27FC236}">
                <a16:creationId xmlns:a16="http://schemas.microsoft.com/office/drawing/2014/main" id="{62072DA8-3F0B-4B0A-B047-4714F1626775}"/>
              </a:ext>
            </a:extLst>
          </p:cNvPr>
          <p:cNvSpPr/>
          <p:nvPr/>
        </p:nvSpPr>
        <p:spPr>
          <a:xfrm>
            <a:off x="232569" y="-14737021"/>
            <a:ext cx="2781300" cy="2781300"/>
          </a:xfrm>
          <a:prstGeom prst="ellipse">
            <a:avLst/>
          </a:prstGeom>
          <a:solidFill>
            <a:srgbClr val="FF0000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Овал 9">
            <a:extLst>
              <a:ext uri="{FF2B5EF4-FFF2-40B4-BE49-F238E27FC236}">
                <a16:creationId xmlns:a16="http://schemas.microsoft.com/office/drawing/2014/main" id="{7E2F9B93-A854-45B1-B071-32292BB547FE}"/>
              </a:ext>
            </a:extLst>
          </p:cNvPr>
          <p:cNvSpPr/>
          <p:nvPr/>
        </p:nvSpPr>
        <p:spPr>
          <a:xfrm>
            <a:off x="7303294" y="-4375946"/>
            <a:ext cx="914400" cy="914400"/>
          </a:xfrm>
          <a:prstGeom prst="ellipse">
            <a:avLst/>
          </a:prstGeom>
          <a:solidFill>
            <a:srgbClr val="FF0000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>
            <a:extLst>
              <a:ext uri="{FF2B5EF4-FFF2-40B4-BE49-F238E27FC236}">
                <a16:creationId xmlns:a16="http://schemas.microsoft.com/office/drawing/2014/main" id="{7F0DC418-6104-4035-94E7-6C228D16CAC3}"/>
              </a:ext>
            </a:extLst>
          </p:cNvPr>
          <p:cNvSpPr/>
          <p:nvPr/>
        </p:nvSpPr>
        <p:spPr>
          <a:xfrm>
            <a:off x="-552450" y="-12393175"/>
            <a:ext cx="4351338" cy="4351338"/>
          </a:xfrm>
          <a:prstGeom prst="ellipse">
            <a:avLst/>
          </a:prstGeom>
          <a:solidFill>
            <a:srgbClr val="FF0000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Овал 11">
            <a:extLst>
              <a:ext uri="{FF2B5EF4-FFF2-40B4-BE49-F238E27FC236}">
                <a16:creationId xmlns:a16="http://schemas.microsoft.com/office/drawing/2014/main" id="{47CFD9DE-A4C2-40CF-BF06-FCD215745126}"/>
              </a:ext>
            </a:extLst>
          </p:cNvPr>
          <p:cNvSpPr/>
          <p:nvPr/>
        </p:nvSpPr>
        <p:spPr>
          <a:xfrm>
            <a:off x="4020941" y="-7383041"/>
            <a:ext cx="2781300" cy="2781300"/>
          </a:xfrm>
          <a:prstGeom prst="ellipse">
            <a:avLst/>
          </a:prstGeom>
          <a:solidFill>
            <a:srgbClr val="FF0000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id="{A621A7D8-8AD2-4C5A-9B9F-EB1023BCE488}"/>
              </a:ext>
            </a:extLst>
          </p:cNvPr>
          <p:cNvSpPr/>
          <p:nvPr/>
        </p:nvSpPr>
        <p:spPr>
          <a:xfrm>
            <a:off x="8082953" y="-11937227"/>
            <a:ext cx="1592262" cy="1592262"/>
          </a:xfrm>
          <a:prstGeom prst="ellipse">
            <a:avLst/>
          </a:prstGeom>
          <a:solidFill>
            <a:srgbClr val="FF0000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Овал 13">
            <a:extLst>
              <a:ext uri="{FF2B5EF4-FFF2-40B4-BE49-F238E27FC236}">
                <a16:creationId xmlns:a16="http://schemas.microsoft.com/office/drawing/2014/main" id="{B8E7C053-7F9E-4446-8397-D5572F187A3B}"/>
              </a:ext>
            </a:extLst>
          </p:cNvPr>
          <p:cNvSpPr/>
          <p:nvPr/>
        </p:nvSpPr>
        <p:spPr>
          <a:xfrm>
            <a:off x="6096000" y="-3853260"/>
            <a:ext cx="2781300" cy="2781300"/>
          </a:xfrm>
          <a:prstGeom prst="ellipse">
            <a:avLst/>
          </a:prstGeom>
          <a:solidFill>
            <a:srgbClr val="FF0000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Овал 14">
            <a:extLst>
              <a:ext uri="{FF2B5EF4-FFF2-40B4-BE49-F238E27FC236}">
                <a16:creationId xmlns:a16="http://schemas.microsoft.com/office/drawing/2014/main" id="{A7E0F682-6CDE-449A-81C0-B5637D85776B}"/>
              </a:ext>
            </a:extLst>
          </p:cNvPr>
          <p:cNvSpPr/>
          <p:nvPr/>
        </p:nvSpPr>
        <p:spPr>
          <a:xfrm>
            <a:off x="6096000" y="-8012660"/>
            <a:ext cx="914400" cy="914400"/>
          </a:xfrm>
          <a:prstGeom prst="ellipse">
            <a:avLst/>
          </a:prstGeom>
          <a:solidFill>
            <a:srgbClr val="FF0000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Овал 15">
            <a:extLst>
              <a:ext uri="{FF2B5EF4-FFF2-40B4-BE49-F238E27FC236}">
                <a16:creationId xmlns:a16="http://schemas.microsoft.com/office/drawing/2014/main" id="{CC8D4E82-1916-4AAD-B5E5-7ED5988D9182}"/>
              </a:ext>
            </a:extLst>
          </p:cNvPr>
          <p:cNvSpPr/>
          <p:nvPr/>
        </p:nvSpPr>
        <p:spPr>
          <a:xfrm>
            <a:off x="10016331" y="-10839169"/>
            <a:ext cx="4351338" cy="4351338"/>
          </a:xfrm>
          <a:prstGeom prst="ellipse">
            <a:avLst/>
          </a:prstGeom>
          <a:solidFill>
            <a:srgbClr val="FF0000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Овал 16">
            <a:extLst>
              <a:ext uri="{FF2B5EF4-FFF2-40B4-BE49-F238E27FC236}">
                <a16:creationId xmlns:a16="http://schemas.microsoft.com/office/drawing/2014/main" id="{6E516FFE-F3EB-49BF-B97C-6C94CD528409}"/>
              </a:ext>
            </a:extLst>
          </p:cNvPr>
          <p:cNvSpPr/>
          <p:nvPr/>
        </p:nvSpPr>
        <p:spPr>
          <a:xfrm>
            <a:off x="8284565" y="-5019415"/>
            <a:ext cx="2781300" cy="2781300"/>
          </a:xfrm>
          <a:prstGeom prst="ellipse">
            <a:avLst/>
          </a:prstGeom>
          <a:solidFill>
            <a:srgbClr val="FF0000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Овал 17">
            <a:extLst>
              <a:ext uri="{FF2B5EF4-FFF2-40B4-BE49-F238E27FC236}">
                <a16:creationId xmlns:a16="http://schemas.microsoft.com/office/drawing/2014/main" id="{F96B0E24-1726-4E34-93CC-8699461361BC}"/>
              </a:ext>
            </a:extLst>
          </p:cNvPr>
          <p:cNvSpPr/>
          <p:nvPr/>
        </p:nvSpPr>
        <p:spPr>
          <a:xfrm>
            <a:off x="1950347" y="-6906791"/>
            <a:ext cx="1592262" cy="1592262"/>
          </a:xfrm>
          <a:prstGeom prst="ellipse">
            <a:avLst/>
          </a:prstGeom>
          <a:solidFill>
            <a:srgbClr val="FF0000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670694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7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F50688D-5838-4350-9D1E-117CC24709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rgbClr val="C00000"/>
                </a:solidFill>
                <a:latin typeface="Arial Black" panose="020B0A04020102020204" pitchFamily="34" charset="0"/>
              </a:rPr>
              <a:t>Заключение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0F78ABB-3473-4CFE-AFB5-A54B87E30F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>
                <a:latin typeface="Bahnschrift" panose="020B0502040204020203" pitchFamily="34" charset="0"/>
              </a:rPr>
              <a:t>Хоть я и не хотел изначально делать этот проект, мне вдохновило то, что любой человек может зайти на мой сайт с любой точки мира. Я получил отличный опыт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Трехмерная модель 4" descr="Эмодзи «Улыбающееся лицо в темных очках»">
                <a:extLst>
                  <a:ext uri="{FF2B5EF4-FFF2-40B4-BE49-F238E27FC236}">
                    <a16:creationId xmlns:a16="http://schemas.microsoft.com/office/drawing/2014/main" id="{C8BDC027-6EF0-4079-BBD3-27AB7879205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54849985"/>
                  </p:ext>
                </p:extLst>
              </p:nvPr>
            </p:nvGraphicFramePr>
            <p:xfrm>
              <a:off x="12855753" y="2456214"/>
              <a:ext cx="2990487" cy="2895248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990487" cy="2895248"/>
                    </a:xfrm>
                    <a:prstGeom prst="rect">
                      <a:avLst/>
                    </a:prstGeom>
                  </am3d:spPr>
                  <am3d:camera>
                    <am3d:pos x="0" y="0" z="7833415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8884" d="1000000"/>
                    <am3d:preTrans dx="1832" dy="-16799170" dz="-1200816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40954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Трехмерная модель 4" descr="Эмодзи «Улыбающееся лицо в темных очках»">
                <a:extLst>
                  <a:ext uri="{FF2B5EF4-FFF2-40B4-BE49-F238E27FC236}">
                    <a16:creationId xmlns:a16="http://schemas.microsoft.com/office/drawing/2014/main" id="{C8BDC027-6EF0-4079-BBD3-27AB7879205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855753" y="2456214"/>
                <a:ext cx="2990487" cy="28952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Трехмерная модель 5" descr="Парящий беспилотный летательный аппарат">
                <a:extLst>
                  <a:ext uri="{FF2B5EF4-FFF2-40B4-BE49-F238E27FC236}">
                    <a16:creationId xmlns:a16="http://schemas.microsoft.com/office/drawing/2014/main" id="{5A27F235-5B49-4C82-8EAD-238D6EA3A65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1113125"/>
                  </p:ext>
                </p:extLst>
              </p:nvPr>
            </p:nvGraphicFramePr>
            <p:xfrm>
              <a:off x="-7724540" y="-5710336"/>
              <a:ext cx="7060787" cy="9276037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7060787" cy="9276037"/>
                    </a:xfrm>
                    <a:prstGeom prst="rect">
                      <a:avLst/>
                    </a:prstGeom>
                  </am3d:spPr>
                  <am3d:camera>
                    <am3d:pos x="0" y="0" z="6753681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3654" d="1000000"/>
                    <am3d:preTrans dx="-1054694" dy="-18006909" dz="1211802"/>
                    <am3d:scale>
                      <am3d:sx n="1000000" d="1000000"/>
                      <am3d:sy n="1000000" d="1000000"/>
                      <am3d:sz n="1000000" d="1000000"/>
                    </am3d:scale>
                    <am3d:rot ax="691879" ay="-3390602" az="-579443"/>
                    <am3d:postTrans dx="0" dy="0" dz="0"/>
                  </am3d:trans>
                  <am3d:raster rName="Office3DRenderer" rVer="16.0.8326">
                    <am3d:blip r:embed="rId5"/>
                  </am3d:raster>
                  <am3d:extLst>
                    <a:ext uri="{9A65AA19-BECB-4387-8358-8AD5134E1D82}">
                      <a3danim:embedAnim xmlns:a3danim="http://schemas.microsoft.com/office/drawing/2018/animation/model3d" animId="1">
                        <a3danim:animPr length="13000" count="indefinite"/>
                      </a3danim:embedAnim>
                    </a:ext>
                    <a:ext uri="{E9DE012E-A134-456F-84FE-255F9AAD75C6}">
                      <a3danim:posterFrame xmlns:a3danim="http://schemas.microsoft.com/office/drawing/2018/animation/model3d" animId="1"/>
                    </a:ext>
                  </am3d:extLst>
                  <am3d:objViewport viewportSz="996544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Трехмерная модель 5" descr="Парящий беспилотный летательный аппарат">
                <a:extLst>
                  <a:ext uri="{FF2B5EF4-FFF2-40B4-BE49-F238E27FC236}">
                    <a16:creationId xmlns:a16="http://schemas.microsoft.com/office/drawing/2014/main" id="{5A27F235-5B49-4C82-8EAD-238D6EA3A65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7724540" y="-5710336"/>
                <a:ext cx="7060787" cy="927603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8092364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9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-0.0012"/>
                                          </p:val>
                                        </p:tav>
                                        <p:tav tm="2250">
                                          <p:val>
                                            <p:fltVal val="-0.0098"/>
                                          </p:val>
                                        </p:tav>
                                        <p:tav tm="3370">
                                          <p:val>
                                            <p:fltVal val="-0.033"/>
                                          </p:val>
                                        </p:tav>
                                        <p:tav tm="4490">
                                          <p:val>
                                            <p:fltVal val="-0.0789"/>
                                          </p:val>
                                        </p:tav>
                                        <p:tav tm="5620">
                                          <p:val>
                                            <p:fltVal val="-0.1548"/>
                                          </p:val>
                                        </p:tav>
                                        <p:tav tm="6740">
                                          <p:val>
                                            <p:fltVal val="-0.267"/>
                                          </p:val>
                                        </p:tav>
                                        <p:tav tm="7870">
                                          <p:val>
                                            <p:fltVal val="-0.4235"/>
                                          </p:val>
                                        </p:tav>
                                        <p:tav tm="8990">
                                          <p:val>
                                            <p:fltVal val="-0.6337"/>
                                          </p:val>
                                        </p:tav>
                                        <p:tav tm="10110">
                                          <p:val>
                                            <p:fltVal val="-0.9013"/>
                                          </p:val>
                                        </p:tav>
                                        <p:tav tm="11240">
                                          <p:val>
                                            <p:fltVal val="-1.2353"/>
                                          </p:val>
                                        </p:tav>
                                        <p:tav tm="12360">
                                          <p:val>
                                            <p:fltVal val="-1.647"/>
                                          </p:val>
                                        </p:tav>
                                        <p:tav tm="13480">
                                          <p:val>
                                            <p:fltVal val="-2.0869"/>
                                          </p:val>
                                        </p:tav>
                                        <p:tav tm="14610">
                                          <p:val>
                                            <p:fltVal val="-2.4538"/>
                                          </p:val>
                                        </p:tav>
                                        <p:tav tm="15730">
                                          <p:val>
                                            <p:fltVal val="-2.7534"/>
                                          </p:val>
                                        </p:tav>
                                        <p:tav tm="16850">
                                          <p:val>
                                            <p:fltVal val="-2.9876"/>
                                          </p:val>
                                        </p:tav>
                                        <p:tav tm="17980">
                                          <p:val>
                                            <p:fltVal val="-3.1669"/>
                                          </p:val>
                                        </p:tav>
                                        <p:tav tm="19100">
                                          <p:val>
                                            <p:fltVal val="-3.2996"/>
                                          </p:val>
                                        </p:tav>
                                        <p:tav tm="20220">
                                          <p:val>
                                            <p:fltVal val="-3.3906"/>
                                          </p:val>
                                        </p:tav>
                                        <p:tav tm="21350">
                                          <p:val>
                                            <p:fltVal val="-3.4488"/>
                                          </p:val>
                                        </p:tav>
                                        <p:tav tm="22470">
                                          <p:val>
                                            <p:fltVal val="-3.4815"/>
                                          </p:val>
                                        </p:tav>
                                        <p:tav tm="23600">
                                          <p:val>
                                            <p:fltVal val="-3.4961"/>
                                          </p:val>
                                        </p:tav>
                                        <p:tav tm="24720">
                                          <p:val>
                                            <p:fltVal val="-3.4998"/>
                                          </p:val>
                                        </p:tav>
                                        <p:tav tm="25840">
                                          <p:val>
                                            <p:fltVal val="-3.0301"/>
                                          </p:val>
                                        </p:tav>
                                        <p:tav tm="26970">
                                          <p:val>
                                            <p:fltVal val="-0.9661"/>
                                          </p:val>
                                        </p:tav>
                                        <p:tav tm="28090">
                                          <p:val>
                                            <p:fltVal val="2.1525"/>
                                          </p:val>
                                        </p:tav>
                                        <p:tav tm="29210">
                                          <p:val>
                                            <p:fltVal val="6.1215"/>
                                          </p:val>
                                        </p:tav>
                                        <p:tav tm="30340">
                                          <p:val>
                                            <p:fltVal val="10.8322"/>
                                          </p:val>
                                        </p:tav>
                                        <p:tav tm="31460">
                                          <p:val>
                                            <p:fltVal val="16.2132"/>
                                          </p:val>
                                        </p:tav>
                                        <p:tav tm="32580">
                                          <p:val>
                                            <p:fltVal val="22.2128"/>
                                          </p:val>
                                        </p:tav>
                                        <p:tav tm="33710">
                                          <p:val>
                                            <p:fltVal val="28.7297"/>
                                          </p:val>
                                        </p:tav>
                                        <p:tav tm="34830">
                                          <p:val>
                                            <p:fltVal val="35.8493"/>
                                          </p:val>
                                        </p:tav>
                                        <p:tav tm="35960">
                                          <p:val>
                                            <p:fltVal val="43.4888"/>
                                          </p:val>
                                        </p:tav>
                                        <p:tav tm="37080">
                                          <p:val>
                                            <p:fltVal val="51.6257"/>
                                          </p:val>
                                        </p:tav>
                                        <p:tav tm="38200">
                                          <p:val>
                                            <p:fltVal val="60.2402"/>
                                          </p:val>
                                        </p:tav>
                                        <p:tav tm="39330">
                                          <p:val>
                                            <p:fltVal val="69.3155"/>
                                          </p:val>
                                        </p:tav>
                                        <p:tav tm="40450">
                                          <p:val>
                                            <p:fltVal val="78.8364"/>
                                          </p:val>
                                        </p:tav>
                                        <p:tav tm="41570">
                                          <p:val>
                                            <p:fltVal val="88.6987"/>
                                          </p:val>
                                        </p:tav>
                                        <p:tav tm="42700">
                                          <p:val>
                                            <p:fltVal val="99.0679"/>
                                          </p:val>
                                        </p:tav>
                                        <p:tav tm="43820">
                                          <p:val>
                                            <p:fltVal val="109.8461"/>
                                          </p:val>
                                        </p:tav>
                                        <p:tav tm="44940">
                                          <p:val>
                                            <p:fltVal val="121.0232"/>
                                          </p:val>
                                        </p:tav>
                                        <p:tav tm="46070">
                                          <p:val>
                                            <p:fltVal val="132.5899"/>
                                          </p:val>
                                        </p:tav>
                                        <p:tav tm="47190">
                                          <p:val>
                                            <p:fltVal val="144.5376"/>
                                          </p:val>
                                        </p:tav>
                                        <p:tav tm="48310">
                                          <p:val>
                                            <p:fltVal val="156.85851"/>
                                          </p:val>
                                        </p:tav>
                                        <p:tav tm="49440">
                                          <p:val>
                                            <p:fltVal val="169.43021"/>
                                          </p:val>
                                        </p:tav>
                                        <p:tav tm="50560">
                                          <p:val>
                                            <p:fltVal val="182.34309"/>
                                          </p:val>
                                        </p:tav>
                                        <p:tav tm="51690">
                                          <p:val>
                                            <p:fltVal val="195.1411"/>
                                          </p:val>
                                        </p:tav>
                                        <p:tav tm="52810">
                                          <p:val>
                                            <p:fltVal val="207.6945"/>
                                          </p:val>
                                        </p:tav>
                                        <p:tav tm="53930">
                                          <p:val>
                                            <p:fltVal val="219.77251"/>
                                          </p:val>
                                        </p:tav>
                                        <p:tav tm="55060">
                                          <p:val>
                                            <p:fltVal val="231.4814"/>
                                          </p:val>
                                        </p:tav>
                                        <p:tav tm="56180">
                                          <p:val>
                                            <p:fltVal val="242.91341"/>
                                          </p:val>
                                        </p:tav>
                                        <p:tav tm="57300">
                                          <p:val>
                                            <p:fltVal val="253.8558"/>
                                          </p:val>
                                        </p:tav>
                                        <p:tav tm="58430">
                                          <p:val>
                                            <p:fltVal val="264.40329"/>
                                          </p:val>
                                        </p:tav>
                                        <p:tav tm="59550">
                                          <p:val>
                                            <p:fltVal val="274.63501"/>
                                          </p:val>
                                        </p:tav>
                                        <p:tav tm="60670">
                                          <p:val>
                                            <p:fltVal val="284.35721"/>
                                          </p:val>
                                        </p:tav>
                                        <p:tav tm="61800">
                                          <p:val>
                                            <p:fltVal val="293.6507"/>
                                          </p:val>
                                        </p:tav>
                                        <p:tav tm="62920">
                                          <p:val>
                                            <p:fltVal val="302.57959"/>
                                          </p:val>
                                        </p:tav>
                                        <p:tav tm="64040">
                                          <p:val>
                                            <p:fltVal val="310.96921"/>
                                          </p:val>
                                        </p:tav>
                                        <p:tav tm="65170">
                                          <p:val>
                                            <p:fltVal val="318.88379"/>
                                          </p:val>
                                        </p:tav>
                                        <p:tav tm="66290">
                                          <p:val>
                                            <p:fltVal val="326.36801"/>
                                          </p:val>
                                        </p:tav>
                                        <p:tav tm="67420">
                                          <p:val>
                                            <p:fltVal val="333.26511"/>
                                          </p:val>
                                        </p:tav>
                                        <p:tav tm="68540">
                                          <p:val>
                                            <p:fltVal val="339.6712"/>
                                          </p:val>
                                        </p:tav>
                                        <p:tav tm="69660">
                                          <p:val>
                                            <p:fltVal val="345.43851"/>
                                          </p:val>
                                        </p:tav>
                                        <p:tav tm="70790">
                                          <p:val>
                                            <p:fltVal val="350.58469"/>
                                          </p:val>
                                        </p:tav>
                                        <p:tav tm="71910">
                                          <p:val>
                                            <p:fltVal val="355.09189"/>
                                          </p:val>
                                        </p:tav>
                                        <p:tav tm="73030">
                                          <p:val>
                                            <p:fltVal val="358.80179"/>
                                          </p:val>
                                        </p:tav>
                                        <p:tav tm="74160">
                                          <p:val>
                                            <p:fltVal val="361.63531"/>
                                          </p:val>
                                        </p:tav>
                                        <p:tav tm="75280">
                                          <p:val>
                                            <p:fltVal val="363.345"/>
                                          </p:val>
                                        </p:tav>
                                        <p:tav tm="76400">
                                          <p:val>
                                            <p:fltVal val="363.4978"/>
                                          </p:val>
                                        </p:tav>
                                        <p:tav tm="77530">
                                          <p:val>
                                            <p:fltVal val="363.47061"/>
                                          </p:val>
                                        </p:tav>
                                        <p:tav tm="78650">
                                          <p:val>
                                            <p:fltVal val="363.38339"/>
                                          </p:val>
                                        </p:tav>
                                        <p:tav tm="79780">
                                          <p:val>
                                            <p:fltVal val="363.20349"/>
                                          </p:val>
                                        </p:tav>
                                        <p:tav tm="80900">
                                          <p:val>
                                            <p:fltVal val="362.8963"/>
                                          </p:val>
                                        </p:tav>
                                        <p:tav tm="82020">
                                          <p:val>
                                            <p:fltVal val="362.4227"/>
                                          </p:val>
                                        </p:tav>
                                        <p:tav tm="83150">
                                          <p:val>
                                            <p:fltVal val="361.7569"/>
                                          </p:val>
                                        </p:tav>
                                        <p:tav tm="84270">
                                          <p:val>
                                            <p:fltVal val="361.0874"/>
                                          </p:val>
                                        </p:tav>
                                        <p:tav tm="85390">
                                          <p:val>
                                            <p:fltVal val="360.6105"/>
                                          </p:val>
                                        </p:tav>
                                        <p:tav tm="86520">
                                          <p:val>
                                            <p:fltVal val="360.30069"/>
                                          </p:val>
                                        </p:tav>
                                        <p:tav tm="87640">
                                          <p:val>
                                            <p:fltVal val="360.1188"/>
                                          </p:val>
                                        </p:tav>
                                        <p:tav tm="88760">
                                          <p:val>
                                            <p:fltVal val="360.03021"/>
                                          </p:val>
                                        </p:tav>
                                        <p:tav tm="89890">
                                          <p:val>
                                            <p:fltVal val="360.00229"/>
                                          </p:val>
                                        </p:tav>
                                        <p:tav tm="91010">
                                          <p:val>
                                            <p:fltVal val="360"/>
                                          </p:val>
                                        </p:tav>
                                        <p:tav tm="92130">
                                          <p:val>
                                            <p:fltVal val="360"/>
                                          </p:val>
                                        </p:tav>
                                        <p:tav tm="93260">
                                          <p:val>
                                            <p:fltVal val="360"/>
                                          </p:val>
                                        </p:tav>
                                        <p:tav tm="94380">
                                          <p:val>
                                            <p:fltVal val="360"/>
                                          </p:val>
                                        </p:tav>
                                        <p:tav tm="95510">
                                          <p:val>
                                            <p:fltVal val="360"/>
                                          </p:val>
                                        </p:tav>
                                        <p:tav tm="96630">
                                          <p:val>
                                            <p:fltVal val="360"/>
                                          </p:val>
                                        </p:tav>
                                        <p:tav tm="97750">
                                          <p:val>
                                            <p:fltVal val="360"/>
                                          </p:val>
                                        </p:tav>
                                        <p:tav tm="9888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sum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3d.object.translation.y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0"/>
                                          </p:val>
                                        </p:tav>
                                        <p:tav tm="2250">
                                          <p:val>
                                            <p:fltVal val="-10E-5"/>
                                          </p:val>
                                        </p:tav>
                                        <p:tav tm="3370">
                                          <p:val>
                                            <p:fltVal val="-0.0004"/>
                                          </p:val>
                                        </p:tav>
                                        <p:tav tm="4490">
                                          <p:val>
                                            <p:fltVal val="-0.0011"/>
                                          </p:val>
                                        </p:tav>
                                        <p:tav tm="5620">
                                          <p:val>
                                            <p:fltVal val="-0.0021"/>
                                          </p:val>
                                        </p:tav>
                                        <p:tav tm="6740">
                                          <p:val>
                                            <p:fltVal val="-0.0037"/>
                                          </p:val>
                                        </p:tav>
                                        <p:tav tm="7870">
                                          <p:val>
                                            <p:fltVal val="-0.0059"/>
                                          </p:val>
                                        </p:tav>
                                        <p:tav tm="8990">
                                          <p:val>
                                            <p:fltVal val="-0.0088"/>
                                          </p:val>
                                        </p:tav>
                                        <p:tav tm="10110">
                                          <p:val>
                                            <p:fltVal val="-0.0125"/>
                                          </p:val>
                                        </p:tav>
                                        <p:tav tm="11240">
                                          <p:val>
                                            <p:fltVal val="-0.0162"/>
                                          </p:val>
                                        </p:tav>
                                        <p:tav tm="12360">
                                          <p:val>
                                            <p:fltVal val="-0.0191"/>
                                          </p:val>
                                        </p:tav>
                                        <p:tav tm="13480">
                                          <p:val>
                                            <p:fltVal val="-0.0213"/>
                                          </p:val>
                                        </p:tav>
                                        <p:tav tm="14610">
                                          <p:val>
                                            <p:fltVal val="-0.0228"/>
                                          </p:val>
                                        </p:tav>
                                        <p:tav tm="15730">
                                          <p:val>
                                            <p:fltVal val="-0.0239"/>
                                          </p:val>
                                        </p:tav>
                                        <p:tav tm="16850">
                                          <p:val>
                                            <p:fltVal val="-0.0245"/>
                                          </p:val>
                                        </p:tav>
                                        <p:tav tm="17980">
                                          <p:val>
                                            <p:fltVal val="-0.0248"/>
                                          </p:val>
                                        </p:tav>
                                        <p:tav tm="19100">
                                          <p:val>
                                            <p:fltVal val="-0.0249"/>
                                          </p:val>
                                        </p:tav>
                                        <p:tav tm="20220">
                                          <p:val>
                                            <p:fltVal val="-0.0249"/>
                                          </p:val>
                                        </p:tav>
                                        <p:tav tm="21350">
                                          <p:val>
                                            <p:fltVal val="-0.0248"/>
                                          </p:val>
                                        </p:tav>
                                        <p:tav tm="22470">
                                          <p:val>
                                            <p:fltVal val="-0.0241"/>
                                          </p:val>
                                        </p:tav>
                                        <p:tav tm="23600">
                                          <p:val>
                                            <p:fltVal val="-0.022"/>
                                          </p:val>
                                        </p:tav>
                                        <p:tav tm="24720">
                                          <p:val>
                                            <p:fltVal val="-0.0179"/>
                                          </p:val>
                                        </p:tav>
                                        <p:tav tm="25840">
                                          <p:val>
                                            <p:fltVal val="-0.0113"/>
                                          </p:val>
                                        </p:tav>
                                        <p:tav tm="26970">
                                          <p:val>
                                            <p:fltVal val="-0.0013"/>
                                          </p:val>
                                        </p:tav>
                                        <p:tav tm="28090">
                                          <p:val>
                                            <p:fltVal val="0.0124"/>
                                          </p:val>
                                        </p:tav>
                                        <p:tav tm="29210">
                                          <p:val>
                                            <p:fltVal val="0.0309"/>
                                          </p:val>
                                        </p:tav>
                                        <p:tav tm="30340">
                                          <p:val>
                                            <p:fltVal val="0.0546"/>
                                          </p:val>
                                        </p:tav>
                                        <p:tav tm="31460">
                                          <p:val>
                                            <p:fltVal val="0.0842"/>
                                          </p:val>
                                        </p:tav>
                                        <p:tav tm="32580">
                                          <p:val>
                                            <p:fltVal val="0.1204"/>
                                          </p:val>
                                        </p:tav>
                                        <p:tav tm="33710">
                                          <p:val>
                                            <p:fltVal val="0.1634"/>
                                          </p:val>
                                        </p:tav>
                                        <p:tav tm="34830">
                                          <p:val>
                                            <p:fltVal val="0.2145"/>
                                          </p:val>
                                        </p:tav>
                                        <p:tav tm="35960">
                                          <p:val>
                                            <p:fltVal val="0.2711"/>
                                          </p:val>
                                        </p:tav>
                                        <p:tav tm="37080">
                                          <p:val>
                                            <p:fltVal val="0.3207"/>
                                          </p:val>
                                        </p:tav>
                                        <p:tav tm="38200">
                                          <p:val>
                                            <p:fltVal val="0.3625"/>
                                          </p:val>
                                        </p:tav>
                                        <p:tav tm="39330">
                                          <p:val>
                                            <p:fltVal val="0.3973"/>
                                          </p:val>
                                        </p:tav>
                                        <p:tav tm="40450">
                                          <p:val>
                                            <p:fltVal val="0.4256"/>
                                          </p:val>
                                        </p:tav>
                                        <p:tav tm="41570">
                                          <p:val>
                                            <p:fltVal val="0.448"/>
                                          </p:val>
                                        </p:tav>
                                        <p:tav tm="42700">
                                          <p:val>
                                            <p:fltVal val="0.4655"/>
                                          </p:val>
                                        </p:tav>
                                        <p:tav tm="43820">
                                          <p:val>
                                            <p:fltVal val="0.4786"/>
                                          </p:val>
                                        </p:tav>
                                        <p:tav tm="44940">
                                          <p:val>
                                            <p:fltVal val="0.4878"/>
                                          </p:val>
                                        </p:tav>
                                        <p:tav tm="46070">
                                          <p:val>
                                            <p:fltVal val="0.4939"/>
                                          </p:val>
                                        </p:tav>
                                        <p:tav tm="47190">
                                          <p:val>
                                            <p:fltVal val="0.4975"/>
                                          </p:val>
                                        </p:tav>
                                        <p:tav tm="48310">
                                          <p:val>
                                            <p:fltVal val="0.4993"/>
                                          </p:val>
                                        </p:tav>
                                        <p:tav tm="49440">
                                          <p:val>
                                            <p:fltVal val="0.4999"/>
                                          </p:val>
                                        </p:tav>
                                        <p:tav tm="50560">
                                          <p:val>
                                            <p:fltVal val="0.4999"/>
                                          </p:val>
                                        </p:tav>
                                        <p:tav tm="51690">
                                          <p:val>
                                            <p:fltVal val="0.4998"/>
                                          </p:val>
                                        </p:tav>
                                        <p:tav tm="52810">
                                          <p:val>
                                            <p:fltVal val="0.4988"/>
                                          </p:val>
                                        </p:tav>
                                        <p:tav tm="53930">
                                          <p:val>
                                            <p:fltVal val="0.4965"/>
                                          </p:val>
                                        </p:tav>
                                        <p:tav tm="55060">
                                          <p:val>
                                            <p:fltVal val="0.4921"/>
                                          </p:val>
                                        </p:tav>
                                        <p:tav tm="56180">
                                          <p:val>
                                            <p:fltVal val="0.485"/>
                                          </p:val>
                                        </p:tav>
                                        <p:tav tm="57300">
                                          <p:val>
                                            <p:fltVal val="0.4746"/>
                                          </p:val>
                                        </p:tav>
                                        <p:tav tm="58430">
                                          <p:val>
                                            <p:fltVal val="0.4603"/>
                                          </p:val>
                                        </p:tav>
                                        <p:tav tm="59550">
                                          <p:val>
                                            <p:fltVal val="0.4411"/>
                                          </p:val>
                                        </p:tav>
                                        <p:tav tm="60670">
                                          <p:val>
                                            <p:fltVal val="0.4169"/>
                                          </p:val>
                                        </p:tav>
                                        <p:tav tm="61800">
                                          <p:val>
                                            <p:fltVal val="0.3868"/>
                                          </p:val>
                                        </p:tav>
                                        <p:tav tm="62920">
                                          <p:val>
                                            <p:fltVal val="0.3499"/>
                                          </p:val>
                                        </p:tav>
                                        <p:tav tm="64040">
                                          <p:val>
                                            <p:fltVal val="0.306"/>
                                          </p:val>
                                        </p:tav>
                                        <p:tav tm="65170">
                                          <p:val>
                                            <p:fltVal val="0.2544"/>
                                          </p:val>
                                        </p:tav>
                                        <p:tav tm="66290">
                                          <p:val>
                                            <p:fltVal val="0.1981"/>
                                          </p:val>
                                        </p:tav>
                                        <p:tav tm="67420">
                                          <p:val>
                                            <p:fltVal val="0.1498"/>
                                          </p:val>
                                        </p:tav>
                                        <p:tav tm="68540">
                                          <p:val>
                                            <p:fltVal val="0.1087"/>
                                          </p:val>
                                        </p:tav>
                                        <p:tav tm="69660">
                                          <p:val>
                                            <p:fltVal val="0.0748"/>
                                          </p:val>
                                        </p:tav>
                                        <p:tav tm="70790">
                                          <p:val>
                                            <p:fltVal val="0.0473"/>
                                          </p:val>
                                        </p:tav>
                                        <p:tav tm="71910">
                                          <p:val>
                                            <p:fltVal val="0.0251"/>
                                          </p:val>
                                        </p:tav>
                                        <p:tav tm="73030">
                                          <p:val>
                                            <p:fltVal val="0.0082"/>
                                          </p:val>
                                        </p:tav>
                                        <p:tav tm="74160">
                                          <p:val>
                                            <p:fltVal val="-0.0044"/>
                                          </p:val>
                                        </p:tav>
                                        <p:tav tm="75280">
                                          <p:val>
                                            <p:fltVal val="-0.0134"/>
                                          </p:val>
                                        </p:tav>
                                        <p:tav tm="76400">
                                          <p:val>
                                            <p:fltVal val="-0.0192"/>
                                          </p:val>
                                        </p:tav>
                                        <p:tav tm="77530">
                                          <p:val>
                                            <p:fltVal val="-0.0227"/>
                                          </p:val>
                                        </p:tav>
                                        <p:tav tm="78650">
                                          <p:val>
                                            <p:fltVal val="-0.0244"/>
                                          </p:val>
                                        </p:tav>
                                        <p:tav tm="79780">
                                          <p:val>
                                            <p:fltVal val="-0.0249"/>
                                          </p:val>
                                        </p:tav>
                                        <p:tav tm="80900">
                                          <p:val>
                                            <p:fltVal val="-0.0249"/>
                                          </p:val>
                                        </p:tav>
                                        <p:tav tm="82020">
                                          <p:val>
                                            <p:fltVal val="-0.0244"/>
                                          </p:val>
                                        </p:tav>
                                        <p:tav tm="83150">
                                          <p:val>
                                            <p:fltVal val="-0.0219"/>
                                          </p:val>
                                        </p:tav>
                                        <p:tav tm="84270">
                                          <p:val>
                                            <p:fltVal val="-0.0156"/>
                                          </p:val>
                                        </p:tav>
                                        <p:tav tm="85390">
                                          <p:val>
                                            <p:fltVal val="-0.0039"/>
                                          </p:val>
                                        </p:tav>
                                        <p:tav tm="86520">
                                          <p:val>
                                            <p:fltVal val="0.0104"/>
                                          </p:val>
                                        </p:tav>
                                        <p:tav tm="87640">
                                          <p:val>
                                            <p:fltVal val="0.0192"/>
                                          </p:val>
                                        </p:tav>
                                        <p:tav tm="88760">
                                          <p:val>
                                            <p:fltVal val="0.0235"/>
                                          </p:val>
                                        </p:tav>
                                        <p:tav tm="89890">
                                          <p:val>
                                            <p:fltVal val="0.0248"/>
                                          </p:val>
                                        </p:tav>
                                        <p:tav tm="91010">
                                          <p:val>
                                            <p:fltVal val="0.0249"/>
                                          </p:val>
                                        </p:tav>
                                        <p:tav tm="92130">
                                          <p:val>
                                            <p:fltVal val="0.0247"/>
                                          </p:val>
                                        </p:tav>
                                        <p:tav tm="93260">
                                          <p:val>
                                            <p:fltVal val="0.0234"/>
                                          </p:val>
                                        </p:tav>
                                        <p:tav tm="94380">
                                          <p:val>
                                            <p:fltVal val="0.0202"/>
                                          </p:val>
                                        </p:tav>
                                        <p:tav tm="95510">
                                          <p:val>
                                            <p:fltVal val="0.0143"/>
                                          </p:val>
                                        </p:tav>
                                        <p:tav tm="96630">
                                          <p:val>
                                            <p:fltVal val="0.0071"/>
                                          </p:val>
                                        </p:tav>
                                        <p:tav tm="97750">
                                          <p:val>
                                            <p:fltVal val="0.0027"/>
                                          </p:val>
                                        </p:tav>
                                        <p:tav tm="98880">
                                          <p:val>
                                            <p:fltVal val="0.0007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0.9999"/>
                                          </p:val>
                                        </p:tav>
                                        <p:tav tm="2250">
                                          <p:val>
                                            <p:fltVal val="0.9994"/>
                                          </p:val>
                                        </p:tav>
                                        <p:tav tm="3370">
                                          <p:val>
                                            <p:fltVal val="0.9981"/>
                                          </p:val>
                                        </p:tav>
                                        <p:tav tm="4490">
                                          <p:val>
                                            <p:fltVal val="0.9955"/>
                                          </p:val>
                                        </p:tav>
                                        <p:tav tm="5620">
                                          <p:val>
                                            <p:fltVal val="0.9913"/>
                                          </p:val>
                                        </p:tav>
                                        <p:tav tm="6740">
                                          <p:val>
                                            <p:fltVal val="0.985"/>
                                          </p:val>
                                        </p:tav>
                                        <p:tav tm="7870">
                                          <p:val>
                                            <p:fltVal val="0.9763"/>
                                          </p:val>
                                        </p:tav>
                                        <p:tav tm="8990">
                                          <p:val>
                                            <p:fltVal val="0.9646"/>
                                          </p:val>
                                        </p:tav>
                                        <p:tav tm="10110">
                                          <p:val>
                                            <p:fltVal val="0.9497"/>
                                          </p:val>
                                        </p:tav>
                                        <p:tav tm="11240">
                                          <p:val>
                                            <p:fltVal val="0.9348"/>
                                          </p:val>
                                        </p:tav>
                                        <p:tav tm="12360">
                                          <p:val>
                                            <p:fltVal val="0.9232"/>
                                          </p:val>
                                        </p:tav>
                                        <p:tav tm="13480">
                                          <p:val>
                                            <p:fltVal val="0.9146"/>
                                          </p:val>
                                        </p:tav>
                                        <p:tav tm="14610">
                                          <p:val>
                                            <p:fltVal val="0.9084"/>
                                          </p:val>
                                        </p:tav>
                                        <p:tav tm="15730">
                                          <p:val>
                                            <p:fltVal val="0.9042"/>
                                          </p:val>
                                        </p:tav>
                                        <p:tav tm="16850">
                                          <p:val>
                                            <p:fltVal val="0.9017"/>
                                          </p:val>
                                        </p:tav>
                                        <p:tav tm="17980">
                                          <p:val>
                                            <p:fltVal val="0.9005"/>
                                          </p:val>
                                        </p:tav>
                                        <p:tav tm="19100">
                                          <p:val>
                                            <p:fltVal val="0.9"/>
                                          </p:val>
                                        </p:tav>
                                        <p:tav tm="20220">
                                          <p:val>
                                            <p:fltVal val="0.8999"/>
                                          </p:val>
                                        </p:tav>
                                        <p:tav tm="21350">
                                          <p:val>
                                            <p:fltVal val="0.9006"/>
                                          </p:val>
                                        </p:tav>
                                        <p:tav tm="22470">
                                          <p:val>
                                            <p:fltVal val="0.9046"/>
                                          </p:val>
                                        </p:tav>
                                        <p:tav tm="23600">
                                          <p:val>
                                            <p:fltVal val="0.9153"/>
                                          </p:val>
                                        </p:tav>
                                        <p:tav tm="24720">
                                          <p:val>
                                            <p:fltVal val="0.9362"/>
                                          </p:val>
                                        </p:tav>
                                        <p:tav tm="25840">
                                          <p:val>
                                            <p:fltVal val="0.9659"/>
                                          </p:val>
                                        </p:tav>
                                        <p:tav tm="26970">
                                          <p:val>
                                            <p:fltVal val="0.9858"/>
                                          </p:val>
                                        </p:tav>
                                        <p:tav tm="28090">
                                          <p:val>
                                            <p:fltVal val="0.9959"/>
                                          </p:val>
                                        </p:tav>
                                        <p:tav tm="29210">
                                          <p:val>
                                            <p:fltVal val="0.9995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0.9998"/>
                                          </p:val>
                                        </p:tav>
                                        <p:tav tm="68540">
                                          <p:val>
                                            <p:fltVal val="0.9987"/>
                                          </p:val>
                                        </p:tav>
                                        <p:tav tm="69660">
                                          <p:val>
                                            <p:fltVal val="0.9955"/>
                                          </p:val>
                                        </p:tav>
                                        <p:tav tm="70790">
                                          <p:val>
                                            <p:fltVal val="0.9888"/>
                                          </p:val>
                                        </p:tav>
                                        <p:tav tm="71910">
                                          <p:val>
                                            <p:fltVal val="0.9775"/>
                                          </p:val>
                                        </p:tav>
                                        <p:tav tm="73030">
                                          <p:val>
                                            <p:fltVal val="0.9605"/>
                                          </p:val>
                                        </p:tav>
                                        <p:tav tm="74160">
                                          <p:val>
                                            <p:fltVal val="0.9385"/>
                                          </p:val>
                                        </p:tav>
                                        <p:tav tm="75280">
                                          <p:val>
                                            <p:fltVal val="0.9217"/>
                                          </p:val>
                                        </p:tav>
                                        <p:tav tm="76400">
                                          <p:val>
                                            <p:fltVal val="0.9107"/>
                                          </p:val>
                                        </p:tav>
                                        <p:tav tm="77530">
                                          <p:val>
                                            <p:fltVal val="0.9042"/>
                                          </p:val>
                                        </p:tav>
                                        <p:tav tm="78650">
                                          <p:val>
                                            <p:fltVal val="0.901"/>
                                          </p:val>
                                        </p:tav>
                                        <p:tav tm="79780">
                                          <p:val>
                                            <p:fltVal val="0.9"/>
                                          </p:val>
                                        </p:tav>
                                        <p:tav tm="80900">
                                          <p:val>
                                            <p:fltVal val="0.9"/>
                                          </p:val>
                                        </p:tav>
                                        <p:tav tm="82020">
                                          <p:val>
                                            <p:fltVal val="0.901"/>
                                          </p:val>
                                        </p:tav>
                                        <p:tav tm="83150">
                                          <p:val>
                                            <p:fltVal val="0.9061"/>
                                          </p:val>
                                        </p:tav>
                                        <p:tav tm="84270">
                                          <p:val>
                                            <p:fltVal val="0.9186"/>
                                          </p:val>
                                        </p:tav>
                                        <p:tav tm="85390">
                                          <p:val>
                                            <p:fltVal val="0.942"/>
                                          </p:val>
                                        </p:tav>
                                        <p:tav tm="86520">
                                          <p:val>
                                            <p:fltVal val="0.9709"/>
                                          </p:val>
                                        </p:tav>
                                        <p:tav tm="87640">
                                          <p:val>
                                            <p:fltVal val="0.9885"/>
                                          </p:val>
                                        </p:tav>
                                        <p:tav tm="88760">
                                          <p:val>
                                            <p:fltVal val="0.997"/>
                                          </p:val>
                                        </p:tav>
                                        <p:tav tm="89890">
                                          <p:val>
                                            <p:fltVal val="0.9997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01" presetClass="emph" presetSubtype="1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" dur="13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embedded2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</TotalTime>
  <Words>211</Words>
  <Application>Microsoft Office PowerPoint</Application>
  <PresentationFormat>Широкоэкранный</PresentationFormat>
  <Paragraphs>39</Paragraphs>
  <Slides>10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6" baseType="lpstr">
      <vt:lpstr>Arial</vt:lpstr>
      <vt:lpstr>Arial Black</vt:lpstr>
      <vt:lpstr>Bahnschrift</vt:lpstr>
      <vt:lpstr>Calibri</vt:lpstr>
      <vt:lpstr>Calibri Light</vt:lpstr>
      <vt:lpstr>Тема Office</vt:lpstr>
      <vt:lpstr>Презентация PowerPoint</vt:lpstr>
      <vt:lpstr>Сайт Verconter</vt:lpstr>
      <vt:lpstr>Цель</vt:lpstr>
      <vt:lpstr>Задачи</vt:lpstr>
      <vt:lpstr>Реализация Flask</vt:lpstr>
      <vt:lpstr>Странички html</vt:lpstr>
      <vt:lpstr>Конвертирование</vt:lpstr>
      <vt:lpstr>Хостинг</vt:lpstr>
      <vt:lpstr>Заключение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Гуслев Михаил</dc:creator>
  <cp:lastModifiedBy>Гуслев Михаил</cp:lastModifiedBy>
  <cp:revision>1</cp:revision>
  <dcterms:created xsi:type="dcterms:W3CDTF">2025-05-11T17:48:45Z</dcterms:created>
  <dcterms:modified xsi:type="dcterms:W3CDTF">2025-05-11T19:32:15Z</dcterms:modified>
</cp:coreProperties>
</file>